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79" r:id="rId1"/>
  </p:sldMasterIdLst>
  <p:notesMasterIdLst>
    <p:notesMasterId r:id="rId12"/>
  </p:notesMasterIdLst>
  <p:handoutMasterIdLst>
    <p:handoutMasterId r:id="rId13"/>
  </p:handoutMasterIdLst>
  <p:sldIdLst>
    <p:sldId id="678" r:id="rId2"/>
    <p:sldId id="536" r:id="rId3"/>
    <p:sldId id="617" r:id="rId4"/>
    <p:sldId id="690" r:id="rId5"/>
    <p:sldId id="686" r:id="rId6"/>
    <p:sldId id="680" r:id="rId7"/>
    <p:sldId id="687" r:id="rId8"/>
    <p:sldId id="682" r:id="rId9"/>
    <p:sldId id="683" r:id="rId10"/>
    <p:sldId id="679" r:id="rId11"/>
  </p:sldIdLst>
  <p:sldSz cx="9144000" cy="5143500" type="screen16x9"/>
  <p:notesSz cx="7315200" cy="96012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514">
          <p15:clr>
            <a:srgbClr val="A4A3A4"/>
          </p15:clr>
        </p15:guide>
        <p15:guide id="2" orient="horz" pos="2276">
          <p15:clr>
            <a:srgbClr val="A4A3A4"/>
          </p15:clr>
        </p15:guide>
        <p15:guide id="3" orient="horz" pos="993">
          <p15:clr>
            <a:srgbClr val="A4A3A4"/>
          </p15:clr>
        </p15:guide>
        <p15:guide id="4" orient="horz" pos="530">
          <p15:clr>
            <a:srgbClr val="A4A3A4"/>
          </p15:clr>
        </p15:guide>
        <p15:guide id="5" orient="horz" pos="2775">
          <p15:clr>
            <a:srgbClr val="A4A3A4"/>
          </p15:clr>
        </p15:guide>
        <p15:guide id="6" orient="horz" pos="877">
          <p15:clr>
            <a:srgbClr val="A4A3A4"/>
          </p15:clr>
        </p15:guide>
        <p15:guide id="7" orient="horz" pos="2715">
          <p15:clr>
            <a:srgbClr val="A4A3A4"/>
          </p15:clr>
        </p15:guide>
        <p15:guide id="8" orient="horz" pos="1288">
          <p15:clr>
            <a:srgbClr val="A4A3A4"/>
          </p15:clr>
        </p15:guide>
        <p15:guide id="9" pos="5583">
          <p15:clr>
            <a:srgbClr val="A4A3A4"/>
          </p15:clr>
        </p15:guide>
        <p15:guide id="10" pos="1923">
          <p15:clr>
            <a:srgbClr val="A4A3A4"/>
          </p15:clr>
        </p15:guide>
        <p15:guide id="11" pos="354">
          <p15:clr>
            <a:srgbClr val="A4A3A4"/>
          </p15:clr>
        </p15:guide>
        <p15:guide id="12" pos="2504">
          <p15:clr>
            <a:srgbClr val="A4A3A4"/>
          </p15:clr>
        </p15:guide>
        <p15:guide id="13" pos="3840">
          <p15:clr>
            <a:srgbClr val="A4A3A4"/>
          </p15:clr>
        </p15:guide>
        <p15:guide id="14" pos="5394">
          <p15:clr>
            <a:srgbClr val="A4A3A4"/>
          </p15:clr>
        </p15:guide>
        <p15:guide id="15" pos="2880">
          <p15:clr>
            <a:srgbClr val="A4A3A4"/>
          </p15:clr>
        </p15:guide>
        <p15:guide id="16" orient="horz" pos="2162">
          <p15:clr>
            <a:srgbClr val="A4A3A4"/>
          </p15:clr>
        </p15:guide>
        <p15:guide id="17" orient="horz" pos="608">
          <p15:clr>
            <a:srgbClr val="A4A3A4"/>
          </p15:clr>
        </p15:guide>
        <p15:guide id="18" orient="horz" pos="3040">
          <p15:clr>
            <a:srgbClr val="A4A3A4"/>
          </p15:clr>
        </p15:guide>
        <p15:guide id="19" orient="horz" pos="1620">
          <p15:clr>
            <a:srgbClr val="A4A3A4"/>
          </p15:clr>
        </p15:guide>
        <p15:guide id="20" orient="horz" pos="1061">
          <p15:clr>
            <a:srgbClr val="A4A3A4"/>
          </p15:clr>
        </p15:guide>
        <p15:guide id="21" pos="5595">
          <p15:clr>
            <a:srgbClr val="A4A3A4"/>
          </p15:clr>
        </p15:guide>
        <p15:guide id="22" pos="1378">
          <p15:clr>
            <a:srgbClr val="A4A3A4"/>
          </p15:clr>
        </p15:guide>
        <p15:guide id="23" pos="154">
          <p15:clr>
            <a:srgbClr val="A4A3A4"/>
          </p15:clr>
        </p15:guide>
        <p15:guide id="24" pos="2886">
          <p15:clr>
            <a:srgbClr val="A4A3A4"/>
          </p15:clr>
        </p15:guide>
        <p15:guide id="25" pos="2125">
          <p15:clr>
            <a:srgbClr val="A4A3A4"/>
          </p15:clr>
        </p15:guide>
      </p15:sldGuideLst>
    </p:ext>
    <p:ext uri="{2D200454-40CA-4A62-9FC3-DE9A4176ACB9}">
      <p15:notesGuideLst xmlns:p15="http://schemas.microsoft.com/office/powerpoint/2012/main">
        <p15:guide id="1" orient="horz" pos="3025" userDrawn="1">
          <p15:clr>
            <a:srgbClr val="A4A3A4"/>
          </p15:clr>
        </p15:guide>
        <p15:guide id="2" pos="2304" userDrawn="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Lynn" initials="LFJ" lastIdx="1" clrIdx="0">
    <p:extLst/>
  </p:cmAuthor>
  <p:cmAuthor id="2" name="Glenda Hoffman" initials="" lastIdx="4" clrIdx="1"/>
  <p:cmAuthor id="3" name="Gisele Kirtley" initials="GK" lastIdx="11" clrIdx="2">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prnPr prnWhat="notes" hiddenSlides="1"/>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AA21B"/>
    <a:srgbClr val="FD8608"/>
    <a:srgbClr val="3DAADD"/>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9947" autoAdjust="0"/>
    <p:restoredTop sz="27290" autoAdjust="0"/>
  </p:normalViewPr>
  <p:slideViewPr>
    <p:cSldViewPr snapToGrid="0">
      <p:cViewPr varScale="1">
        <p:scale>
          <a:sx n="29" d="100"/>
          <a:sy n="29" d="100"/>
        </p:scale>
        <p:origin x="2736" y="36"/>
      </p:cViewPr>
      <p:guideLst>
        <p:guide orient="horz" pos="2514"/>
        <p:guide orient="horz" pos="2276"/>
        <p:guide orient="horz" pos="993"/>
        <p:guide orient="horz" pos="530"/>
        <p:guide orient="horz" pos="2775"/>
        <p:guide orient="horz" pos="877"/>
        <p:guide orient="horz" pos="2715"/>
        <p:guide orient="horz" pos="1288"/>
        <p:guide pos="5583"/>
        <p:guide pos="1923"/>
        <p:guide pos="354"/>
        <p:guide pos="2504"/>
        <p:guide pos="3840"/>
        <p:guide pos="5394"/>
        <p:guide pos="2880"/>
        <p:guide orient="horz" pos="2162"/>
        <p:guide orient="horz" pos="608"/>
        <p:guide orient="horz" pos="3040"/>
        <p:guide orient="horz" pos="1620"/>
        <p:guide orient="horz" pos="1061"/>
        <p:guide pos="5595"/>
        <p:guide pos="1378"/>
        <p:guide pos="154"/>
        <p:guide pos="2886"/>
        <p:guide pos="2125"/>
      </p:guideLst>
    </p:cSldViewPr>
  </p:slideViewPr>
  <p:outlineViewPr>
    <p:cViewPr>
      <p:scale>
        <a:sx n="33" d="100"/>
        <a:sy n="33" d="100"/>
      </p:scale>
      <p:origin x="0" y="0"/>
    </p:cViewPr>
  </p:outlineViewPr>
  <p:notesTextViewPr>
    <p:cViewPr>
      <p:scale>
        <a:sx n="100" d="100"/>
        <a:sy n="100" d="100"/>
      </p:scale>
      <p:origin x="0" y="0"/>
    </p:cViewPr>
  </p:notesTextViewPr>
  <p:sorterViewPr>
    <p:cViewPr varScale="1">
      <p:scale>
        <a:sx n="1" d="1"/>
        <a:sy n="1" d="1"/>
      </p:scale>
      <p:origin x="0" y="-320"/>
    </p:cViewPr>
  </p:sorterViewPr>
  <p:notesViewPr>
    <p:cSldViewPr snapToGrid="0" snapToObjects="1">
      <p:cViewPr varScale="1">
        <p:scale>
          <a:sx n="56" d="100"/>
          <a:sy n="56" d="100"/>
        </p:scale>
        <p:origin x="2820" y="78"/>
      </p:cViewPr>
      <p:guideLst>
        <p:guide orient="horz" pos="3025"/>
        <p:guide pos="2304"/>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handoutMaster" Target="handoutMasters/handoutMaster1.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19" Type="http://schemas.microsoft.com/office/2015/10/relationships/revisionInfo" Target="revisionInfo.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commentAuthors" Target="commentAuthor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3169921" cy="480060"/>
          </a:xfrm>
          <a:prstGeom prst="rect">
            <a:avLst/>
          </a:prstGeom>
        </p:spPr>
        <p:txBody>
          <a:bodyPr vert="horz" lIns="96039" tIns="48020" rIns="96039" bIns="48020" rtlCol="0"/>
          <a:lstStyle>
            <a:lvl1pPr algn="l">
              <a:defRPr sz="1300"/>
            </a:lvl1pPr>
          </a:lstStyle>
          <a:p>
            <a:endParaRPr lang="en-US" dirty="0">
              <a:latin typeface="Arial"/>
            </a:endParaRPr>
          </a:p>
        </p:txBody>
      </p:sp>
      <p:sp>
        <p:nvSpPr>
          <p:cNvPr id="3" name="Date Placeholder 2"/>
          <p:cNvSpPr>
            <a:spLocks noGrp="1"/>
          </p:cNvSpPr>
          <p:nvPr>
            <p:ph type="dt" sz="quarter" idx="1"/>
          </p:nvPr>
        </p:nvSpPr>
        <p:spPr>
          <a:xfrm>
            <a:off x="4143589" y="0"/>
            <a:ext cx="3169921" cy="480060"/>
          </a:xfrm>
          <a:prstGeom prst="rect">
            <a:avLst/>
          </a:prstGeom>
        </p:spPr>
        <p:txBody>
          <a:bodyPr vert="horz" lIns="96039" tIns="48020" rIns="96039" bIns="48020" rtlCol="0"/>
          <a:lstStyle>
            <a:lvl1pPr algn="r">
              <a:defRPr sz="1300"/>
            </a:lvl1pPr>
          </a:lstStyle>
          <a:p>
            <a:fld id="{FA1F0185-B003-B04A-99A8-44B99C747E29}" type="datetimeFigureOut">
              <a:rPr lang="en-US" smtClean="0">
                <a:latin typeface="Arial"/>
              </a:rPr>
              <a:pPr/>
              <a:t>7/31/2017</a:t>
            </a:fld>
            <a:endParaRPr lang="en-US" dirty="0">
              <a:latin typeface="Arial"/>
            </a:endParaRPr>
          </a:p>
        </p:txBody>
      </p:sp>
      <p:sp>
        <p:nvSpPr>
          <p:cNvPr id="4" name="Footer Placeholder 3"/>
          <p:cNvSpPr>
            <a:spLocks noGrp="1"/>
          </p:cNvSpPr>
          <p:nvPr>
            <p:ph type="ftr" sz="quarter" idx="2"/>
          </p:nvPr>
        </p:nvSpPr>
        <p:spPr>
          <a:xfrm>
            <a:off x="1" y="9119473"/>
            <a:ext cx="3169921" cy="480060"/>
          </a:xfrm>
          <a:prstGeom prst="rect">
            <a:avLst/>
          </a:prstGeom>
        </p:spPr>
        <p:txBody>
          <a:bodyPr vert="horz" lIns="96039" tIns="48020" rIns="96039" bIns="48020" rtlCol="0" anchor="b"/>
          <a:lstStyle>
            <a:lvl1pPr algn="l">
              <a:defRPr sz="1300"/>
            </a:lvl1pPr>
          </a:lstStyle>
          <a:p>
            <a:endParaRPr lang="en-US" dirty="0">
              <a:latin typeface="Arial"/>
            </a:endParaRPr>
          </a:p>
        </p:txBody>
      </p:sp>
      <p:sp>
        <p:nvSpPr>
          <p:cNvPr id="5" name="Slide Number Placeholder 4"/>
          <p:cNvSpPr>
            <a:spLocks noGrp="1"/>
          </p:cNvSpPr>
          <p:nvPr>
            <p:ph type="sldNum" sz="quarter" idx="3"/>
          </p:nvPr>
        </p:nvSpPr>
        <p:spPr>
          <a:xfrm>
            <a:off x="4143589" y="9119473"/>
            <a:ext cx="3169921" cy="480060"/>
          </a:xfrm>
          <a:prstGeom prst="rect">
            <a:avLst/>
          </a:prstGeom>
        </p:spPr>
        <p:txBody>
          <a:bodyPr vert="horz" lIns="96039" tIns="48020" rIns="96039" bIns="48020" rtlCol="0" anchor="b"/>
          <a:lstStyle>
            <a:lvl1pPr algn="r">
              <a:defRPr sz="1300"/>
            </a:lvl1pPr>
          </a:lstStyle>
          <a:p>
            <a:fld id="{D69C572D-0C9A-0B4C-BBBD-7FDACD15B8E3}" type="slidenum">
              <a:rPr lang="en-US" smtClean="0">
                <a:latin typeface="Arial"/>
              </a:rPr>
              <a:pPr/>
              <a:t>‹#›</a:t>
            </a:fld>
            <a:endParaRPr lang="en-US" dirty="0">
              <a:latin typeface="Arial"/>
            </a:endParaRPr>
          </a:p>
        </p:txBody>
      </p:sp>
    </p:spTree>
    <p:extLst>
      <p:ext uri="{BB962C8B-B14F-4D97-AF65-F5344CB8AC3E}">
        <p14:creationId xmlns:p14="http://schemas.microsoft.com/office/powerpoint/2010/main" val="631782248"/>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3169921" cy="480060"/>
          </a:xfrm>
          <a:prstGeom prst="rect">
            <a:avLst/>
          </a:prstGeom>
        </p:spPr>
        <p:txBody>
          <a:bodyPr vert="horz" lIns="96039" tIns="48020" rIns="96039" bIns="48020" rtlCol="0"/>
          <a:lstStyle>
            <a:lvl1pPr algn="l">
              <a:defRPr sz="1300">
                <a:latin typeface="Arial"/>
              </a:defRPr>
            </a:lvl1pPr>
          </a:lstStyle>
          <a:p>
            <a:endParaRPr lang="en-US" dirty="0"/>
          </a:p>
        </p:txBody>
      </p:sp>
      <p:sp>
        <p:nvSpPr>
          <p:cNvPr id="3" name="Date Placeholder 2"/>
          <p:cNvSpPr>
            <a:spLocks noGrp="1"/>
          </p:cNvSpPr>
          <p:nvPr>
            <p:ph type="dt" idx="1"/>
          </p:nvPr>
        </p:nvSpPr>
        <p:spPr>
          <a:xfrm>
            <a:off x="4143589" y="0"/>
            <a:ext cx="3169921" cy="480060"/>
          </a:xfrm>
          <a:prstGeom prst="rect">
            <a:avLst/>
          </a:prstGeom>
        </p:spPr>
        <p:txBody>
          <a:bodyPr vert="horz" lIns="96039" tIns="48020" rIns="96039" bIns="48020" rtlCol="0"/>
          <a:lstStyle>
            <a:lvl1pPr algn="r">
              <a:defRPr sz="1300">
                <a:latin typeface="Arial"/>
              </a:defRPr>
            </a:lvl1pPr>
          </a:lstStyle>
          <a:p>
            <a:fld id="{198059BC-70F6-D248-B747-7DEC8482208F}" type="datetimeFigureOut">
              <a:rPr lang="en-US" smtClean="0"/>
              <a:pPr/>
              <a:t>7/31/2017</a:t>
            </a:fld>
            <a:endParaRPr lang="en-US" dirty="0"/>
          </a:p>
        </p:txBody>
      </p:sp>
      <p:sp>
        <p:nvSpPr>
          <p:cNvPr id="4" name="Slide Image Placeholder 3"/>
          <p:cNvSpPr>
            <a:spLocks noGrp="1" noRot="1" noChangeAspect="1"/>
          </p:cNvSpPr>
          <p:nvPr>
            <p:ph type="sldImg" idx="2"/>
          </p:nvPr>
        </p:nvSpPr>
        <p:spPr>
          <a:xfrm>
            <a:off x="458788" y="720725"/>
            <a:ext cx="6397625" cy="3598863"/>
          </a:xfrm>
          <a:prstGeom prst="rect">
            <a:avLst/>
          </a:prstGeom>
          <a:noFill/>
          <a:ln w="12700">
            <a:solidFill>
              <a:prstClr val="black"/>
            </a:solidFill>
          </a:ln>
        </p:spPr>
        <p:txBody>
          <a:bodyPr vert="horz" lIns="96039" tIns="48020" rIns="96039" bIns="48020" rtlCol="0" anchor="ctr"/>
          <a:lstStyle/>
          <a:p>
            <a:endParaRPr lang="en-US" dirty="0"/>
          </a:p>
        </p:txBody>
      </p:sp>
      <p:sp>
        <p:nvSpPr>
          <p:cNvPr id="5" name="Notes Placeholder 4"/>
          <p:cNvSpPr>
            <a:spLocks noGrp="1"/>
          </p:cNvSpPr>
          <p:nvPr>
            <p:ph type="body" sz="quarter" idx="3"/>
          </p:nvPr>
        </p:nvSpPr>
        <p:spPr>
          <a:xfrm>
            <a:off x="731521" y="4560571"/>
            <a:ext cx="5852160" cy="4320540"/>
          </a:xfrm>
          <a:prstGeom prst="rect">
            <a:avLst/>
          </a:prstGeom>
        </p:spPr>
        <p:txBody>
          <a:bodyPr vert="horz" lIns="96039" tIns="48020" rIns="96039" bIns="48020" rtlCol="0"/>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Footer Placeholder 5"/>
          <p:cNvSpPr>
            <a:spLocks noGrp="1"/>
          </p:cNvSpPr>
          <p:nvPr>
            <p:ph type="ftr" sz="quarter" idx="4"/>
          </p:nvPr>
        </p:nvSpPr>
        <p:spPr>
          <a:xfrm>
            <a:off x="1" y="9119473"/>
            <a:ext cx="3169921" cy="480060"/>
          </a:xfrm>
          <a:prstGeom prst="rect">
            <a:avLst/>
          </a:prstGeom>
        </p:spPr>
        <p:txBody>
          <a:bodyPr vert="horz" lIns="96039" tIns="48020" rIns="96039" bIns="48020" rtlCol="0" anchor="b"/>
          <a:lstStyle>
            <a:lvl1pPr algn="l">
              <a:defRPr sz="1300">
                <a:latin typeface="Arial"/>
              </a:defRPr>
            </a:lvl1pPr>
          </a:lstStyle>
          <a:p>
            <a:endParaRPr lang="en-US" dirty="0"/>
          </a:p>
        </p:txBody>
      </p:sp>
      <p:sp>
        <p:nvSpPr>
          <p:cNvPr id="7" name="Slide Number Placeholder 6"/>
          <p:cNvSpPr>
            <a:spLocks noGrp="1"/>
          </p:cNvSpPr>
          <p:nvPr>
            <p:ph type="sldNum" sz="quarter" idx="5"/>
          </p:nvPr>
        </p:nvSpPr>
        <p:spPr>
          <a:xfrm>
            <a:off x="4143589" y="9119473"/>
            <a:ext cx="3169921" cy="480060"/>
          </a:xfrm>
          <a:prstGeom prst="rect">
            <a:avLst/>
          </a:prstGeom>
        </p:spPr>
        <p:txBody>
          <a:bodyPr vert="horz" lIns="96039" tIns="48020" rIns="96039" bIns="48020" rtlCol="0" anchor="b"/>
          <a:lstStyle>
            <a:lvl1pPr algn="r">
              <a:defRPr sz="1300">
                <a:latin typeface="Arial"/>
              </a:defRPr>
            </a:lvl1pPr>
          </a:lstStyle>
          <a:p>
            <a:fld id="{333215B2-C140-5746-9887-D660341BFF48}" type="slidenum">
              <a:rPr lang="en-US" smtClean="0"/>
              <a:pPr/>
              <a:t>‹#›</a:t>
            </a:fld>
            <a:endParaRPr lang="en-US" dirty="0"/>
          </a:p>
        </p:txBody>
      </p:sp>
    </p:spTree>
    <p:extLst>
      <p:ext uri="{BB962C8B-B14F-4D97-AF65-F5344CB8AC3E}">
        <p14:creationId xmlns:p14="http://schemas.microsoft.com/office/powerpoint/2010/main" val="959944325"/>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Arial"/>
        <a:ea typeface="+mn-ea"/>
        <a:cs typeface="+mn-cs"/>
      </a:defRPr>
    </a:lvl1pPr>
    <a:lvl2pPr marL="457200" algn="l" defTabSz="457200" rtl="0" eaLnBrk="1" latinLnBrk="0" hangingPunct="1">
      <a:defRPr sz="1200" kern="1200">
        <a:solidFill>
          <a:schemeClr val="tx1"/>
        </a:solidFill>
        <a:latin typeface="Arial"/>
        <a:ea typeface="+mn-ea"/>
        <a:cs typeface="+mn-cs"/>
      </a:defRPr>
    </a:lvl2pPr>
    <a:lvl3pPr marL="914400" algn="l" defTabSz="457200" rtl="0" eaLnBrk="1" latinLnBrk="0" hangingPunct="1">
      <a:defRPr sz="1200" kern="1200">
        <a:solidFill>
          <a:schemeClr val="tx1"/>
        </a:solidFill>
        <a:latin typeface="Arial"/>
        <a:ea typeface="+mn-ea"/>
        <a:cs typeface="+mn-cs"/>
      </a:defRPr>
    </a:lvl3pPr>
    <a:lvl4pPr marL="1371600" algn="l" defTabSz="457200" rtl="0" eaLnBrk="1" latinLnBrk="0" hangingPunct="1">
      <a:defRPr sz="1200" kern="1200">
        <a:solidFill>
          <a:schemeClr val="tx1"/>
        </a:solidFill>
        <a:latin typeface="Arial"/>
        <a:ea typeface="+mn-ea"/>
        <a:cs typeface="+mn-cs"/>
      </a:defRPr>
    </a:lvl4pPr>
    <a:lvl5pPr marL="1828800" algn="l" defTabSz="457200" rtl="0" eaLnBrk="1" latinLnBrk="0" hangingPunct="1">
      <a:defRPr sz="1200" kern="1200">
        <a:solidFill>
          <a:schemeClr val="tx1"/>
        </a:solidFill>
        <a:latin typeface="Arial"/>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33215B2-C140-5746-9887-D660341BFF48}" type="slidenum">
              <a:rPr lang="en-US" smtClean="0"/>
              <a:pPr/>
              <a:t>1</a:t>
            </a:fld>
            <a:endParaRPr lang="en-US" dirty="0"/>
          </a:p>
        </p:txBody>
      </p:sp>
    </p:spTree>
    <p:extLst>
      <p:ext uri="{BB962C8B-B14F-4D97-AF65-F5344CB8AC3E}">
        <p14:creationId xmlns:p14="http://schemas.microsoft.com/office/powerpoint/2010/main" val="414799785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33215B2-C140-5746-9887-D660341BFF48}" type="slidenum">
              <a:rPr lang="en-US" smtClean="0"/>
              <a:pPr/>
              <a:t>10</a:t>
            </a:fld>
            <a:endParaRPr lang="en-US" dirty="0"/>
          </a:p>
        </p:txBody>
      </p:sp>
    </p:spTree>
    <p:extLst>
      <p:ext uri="{BB962C8B-B14F-4D97-AF65-F5344CB8AC3E}">
        <p14:creationId xmlns:p14="http://schemas.microsoft.com/office/powerpoint/2010/main" val="302460040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Richard Spies</a:t>
            </a:r>
          </a:p>
          <a:p>
            <a:r>
              <a:rPr lang="en-US" dirty="0"/>
              <a:t>CEO and President, Lucid IQ</a:t>
            </a:r>
          </a:p>
          <a:p>
            <a:r>
              <a:rPr lang="en-US" dirty="0"/>
              <a:t>R.Spies@LucidIQ.com</a:t>
            </a:r>
          </a:p>
          <a:p>
            <a:endParaRPr lang="en-US" dirty="0"/>
          </a:p>
          <a:p>
            <a:r>
              <a:rPr lang="en-US" dirty="0"/>
              <a:t>Chuck Cole</a:t>
            </a:r>
          </a:p>
          <a:p>
            <a:r>
              <a:rPr lang="en-US" dirty="0"/>
              <a:t>Director, Client Engagement, Lucid IQ</a:t>
            </a:r>
          </a:p>
          <a:p>
            <a:r>
              <a:rPr lang="en-US" dirty="0"/>
              <a:t>C.Cole@LucidIQ.com</a:t>
            </a:r>
          </a:p>
          <a:p>
            <a:endParaRPr lang="en-US" dirty="0"/>
          </a:p>
          <a:p>
            <a:r>
              <a:rPr lang="en-US" dirty="0"/>
              <a:t>Tom O’Connor</a:t>
            </a:r>
          </a:p>
          <a:p>
            <a:r>
              <a:rPr lang="en-US" dirty="0"/>
              <a:t>Director, Gulf Coast Legal Tech Center</a:t>
            </a:r>
          </a:p>
          <a:p>
            <a:r>
              <a:rPr lang="sv-SE" dirty="0"/>
              <a:t>TOConnor@GulfLTC.org</a:t>
            </a:r>
            <a:endParaRPr lang="en-US" dirty="0"/>
          </a:p>
        </p:txBody>
      </p:sp>
      <p:sp>
        <p:nvSpPr>
          <p:cNvPr id="4" name="Slide Number Placeholder 3"/>
          <p:cNvSpPr>
            <a:spLocks noGrp="1"/>
          </p:cNvSpPr>
          <p:nvPr>
            <p:ph type="sldNum" sz="quarter" idx="10"/>
          </p:nvPr>
        </p:nvSpPr>
        <p:spPr/>
        <p:txBody>
          <a:bodyPr/>
          <a:lstStyle/>
          <a:p>
            <a:fld id="{333215B2-C140-5746-9887-D660341BFF48}" type="slidenum">
              <a:rPr lang="en-US" smtClean="0"/>
              <a:pPr/>
              <a:t>2</a:t>
            </a:fld>
            <a:endParaRPr lang="en-US" dirty="0"/>
          </a:p>
        </p:txBody>
      </p:sp>
    </p:spTree>
    <p:extLst>
      <p:ext uri="{BB962C8B-B14F-4D97-AF65-F5344CB8AC3E}">
        <p14:creationId xmlns:p14="http://schemas.microsoft.com/office/powerpoint/2010/main" val="40641008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40099" indent="-240099">
              <a:buAutoNum type="arabicPeriod"/>
            </a:pPr>
            <a:r>
              <a:rPr lang="en-US" dirty="0"/>
              <a:t>Altman Weil’s law Firms in Transition, 2017; Sets our point of reference </a:t>
            </a:r>
          </a:p>
          <a:p>
            <a:pPr marL="240099" indent="-240099">
              <a:buAutoNum type="arabicPeriod"/>
            </a:pPr>
            <a:endParaRPr lang="en-US" dirty="0"/>
          </a:p>
          <a:p>
            <a:pPr marL="240099" indent="-240099">
              <a:buAutoNum type="arabicPeriod"/>
            </a:pPr>
            <a:r>
              <a:rPr lang="en-US" dirty="0"/>
              <a:t>Our Experience; What we see as consultants in law firms and an overview case study</a:t>
            </a:r>
          </a:p>
          <a:p>
            <a:pPr marL="240099" indent="-240099">
              <a:buAutoNum type="arabicPeriod"/>
            </a:pPr>
            <a:endParaRPr lang="en-US" dirty="0"/>
          </a:p>
          <a:p>
            <a:pPr marL="240099" indent="-240099">
              <a:buAutoNum type="arabicPeriod"/>
            </a:pPr>
            <a:r>
              <a:rPr lang="en-US" dirty="0"/>
              <a:t>Your Experience; Real perspective from the real world. </a:t>
            </a:r>
          </a:p>
          <a:p>
            <a:pPr marL="240099" indent="-240099">
              <a:buAutoNum type="arabicPeriod"/>
            </a:pPr>
            <a:endParaRPr lang="en-US" dirty="0"/>
          </a:p>
          <a:p>
            <a:r>
              <a:rPr lang="en-US" dirty="0"/>
              <a:t>4.   Simple Is Hard. Why? Complexity, Implementation and Change are all Hard! </a:t>
            </a:r>
          </a:p>
          <a:p>
            <a:pPr marL="720296" lvl="1" indent="-240099">
              <a:buAutoNum type="arabicPeriod"/>
            </a:pPr>
            <a:endParaRPr lang="en-US" dirty="0"/>
          </a:p>
          <a:p>
            <a:r>
              <a:rPr lang="en-US" dirty="0"/>
              <a:t>5.   Solutions</a:t>
            </a:r>
          </a:p>
          <a:p>
            <a:r>
              <a:rPr lang="en-US" dirty="0"/>
              <a:t>	People and Process Not Technology</a:t>
            </a:r>
          </a:p>
          <a:p>
            <a:r>
              <a:rPr lang="en-US" dirty="0"/>
              <a:t>	Lawyer Not The Laptop  </a:t>
            </a:r>
          </a:p>
          <a:p>
            <a:endParaRPr lang="en-US" dirty="0"/>
          </a:p>
          <a:p>
            <a:r>
              <a:rPr lang="en-US" dirty="0"/>
              <a:t>6. Going Forward</a:t>
            </a:r>
          </a:p>
          <a:p>
            <a:endParaRPr lang="en-US" dirty="0"/>
          </a:p>
          <a:p>
            <a:endParaRPr lang="en-US" dirty="0"/>
          </a:p>
          <a:p>
            <a:r>
              <a:rPr lang="en-US" dirty="0"/>
              <a:t> </a:t>
            </a:r>
          </a:p>
        </p:txBody>
      </p:sp>
      <p:sp>
        <p:nvSpPr>
          <p:cNvPr id="4" name="Slide Number Placeholder 3"/>
          <p:cNvSpPr>
            <a:spLocks noGrp="1"/>
          </p:cNvSpPr>
          <p:nvPr>
            <p:ph type="sldNum" sz="quarter" idx="10"/>
          </p:nvPr>
        </p:nvSpPr>
        <p:spPr/>
        <p:txBody>
          <a:bodyPr/>
          <a:lstStyle/>
          <a:p>
            <a:fld id="{333215B2-C140-5746-9887-D660341BFF48}" type="slidenum">
              <a:rPr lang="en-US" smtClean="0"/>
              <a:pPr/>
              <a:t>3</a:t>
            </a:fld>
            <a:endParaRPr lang="en-US" dirty="0"/>
          </a:p>
        </p:txBody>
      </p:sp>
    </p:spTree>
    <p:extLst>
      <p:ext uri="{BB962C8B-B14F-4D97-AF65-F5344CB8AC3E}">
        <p14:creationId xmlns:p14="http://schemas.microsoft.com/office/powerpoint/2010/main" val="118093425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300" b="1" dirty="0"/>
              <a:t>Chronic under-performance</a:t>
            </a:r>
            <a:r>
              <a:rPr lang="en-US" sz="1300" dirty="0"/>
              <a:t>: 88% of firms say they have chronically </a:t>
            </a:r>
            <a:r>
              <a:rPr lang="en-US" sz="1300"/>
              <a:t>under-performing lawyers, </a:t>
            </a:r>
            <a:r>
              <a:rPr lang="en-US" sz="1300" dirty="0"/>
              <a:t>52% and 61% of equity partners and non-equity partners, respectively, aren’t </a:t>
            </a:r>
            <a:r>
              <a:rPr lang="en-US" sz="1300"/>
              <a:t>busy enough. </a:t>
            </a:r>
            <a:r>
              <a:rPr lang="en-US" sz="1300" dirty="0"/>
              <a:t>Overcapacity dilutes profitability in 61%.</a:t>
            </a:r>
          </a:p>
          <a:p>
            <a:pPr marL="285750" indent="-285750">
              <a:buFontTx/>
              <a:buChar char="-"/>
            </a:pPr>
            <a:r>
              <a:rPr lang="en-US" sz="1300" b="1" dirty="0"/>
              <a:t>The levers of profitability: </a:t>
            </a:r>
            <a:r>
              <a:rPr lang="en-US" sz="1300" dirty="0"/>
              <a:t>Cutting office space, under-performing lawyers, excess staff, and low margin practices and offices are yielding immediate bottom-line results. Lateral acquisitions and investments in business development, while widely pursued, are less effective drivers of profitability at least in the short-term. </a:t>
            </a:r>
          </a:p>
          <a:p>
            <a:pPr marL="285750" indent="-285750">
              <a:buFontTx/>
              <a:buChar char="-"/>
            </a:pPr>
            <a:r>
              <a:rPr lang="en-US" sz="1300" b="1" dirty="0"/>
              <a:t>Linking pricing and efficiency:</a:t>
            </a:r>
            <a:r>
              <a:rPr lang="en-US" sz="1300" dirty="0"/>
              <a:t> Only 30% of law firms routinely link discounted, capped and alternative fees to changes in how work is staffed and delivered – a critical misunderstanding of the interdependence of their business model elements, which include scope, staffing, price, work flows, project management and margin.</a:t>
            </a:r>
          </a:p>
          <a:p>
            <a:pPr marL="285750" indent="-285750">
              <a:buFontTx/>
              <a:buChar char="-"/>
            </a:pPr>
            <a:r>
              <a:rPr lang="en-US" sz="1300" b="1" dirty="0"/>
              <a:t>Innovative experiments:</a:t>
            </a:r>
            <a:r>
              <a:rPr lang="en-US" sz="1300" dirty="0"/>
              <a:t> 50% of law firms report they are actively engaged in experiments to test innovative ideas and methods. These initiatives run the gamut from technology and data analytics to new business ventures, efficiency, pricing and staffing improvements, and efforts aimed directly at client engagement and retention.</a:t>
            </a:r>
          </a:p>
          <a:p>
            <a:pPr marL="285750" indent="-285750">
              <a:buFontTx/>
              <a:buChar char="-"/>
            </a:pPr>
            <a:r>
              <a:rPr lang="en-US" sz="1300" b="1" dirty="0"/>
              <a:t>The problem of partner resistance: </a:t>
            </a:r>
            <a:r>
              <a:rPr lang="en-US" sz="1300" dirty="0"/>
              <a:t>65% of law firm leaders say their partners resist most change efforts, and 56% say most partners are unaware of what they might do differently.  This reluctance to change is an intractable problem in many law firms.</a:t>
            </a:r>
          </a:p>
        </p:txBody>
      </p:sp>
      <p:sp>
        <p:nvSpPr>
          <p:cNvPr id="4" name="Slide Number Placeholder 3"/>
          <p:cNvSpPr>
            <a:spLocks noGrp="1"/>
          </p:cNvSpPr>
          <p:nvPr>
            <p:ph type="sldNum" sz="quarter" idx="10"/>
          </p:nvPr>
        </p:nvSpPr>
        <p:spPr/>
        <p:txBody>
          <a:bodyPr/>
          <a:lstStyle/>
          <a:p>
            <a:pPr defTabSz="480197">
              <a:defRPr/>
            </a:pPr>
            <a:fld id="{333215B2-C140-5746-9887-D660341BFF48}" type="slidenum">
              <a:rPr lang="en-US">
                <a:solidFill>
                  <a:prstClr val="black"/>
                </a:solidFill>
              </a:rPr>
              <a:pPr defTabSz="480197">
                <a:defRPr/>
              </a:pPr>
              <a:t>4</a:t>
            </a:fld>
            <a:endParaRPr lang="en-US" dirty="0">
              <a:solidFill>
                <a:prstClr val="black"/>
              </a:solidFill>
            </a:endParaRPr>
          </a:p>
        </p:txBody>
      </p:sp>
    </p:spTree>
    <p:extLst>
      <p:ext uri="{BB962C8B-B14F-4D97-AF65-F5344CB8AC3E}">
        <p14:creationId xmlns:p14="http://schemas.microsoft.com/office/powerpoint/2010/main" val="148969282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300" dirty="0"/>
              <a:t>Current Situation Facing Firms and Organizations</a:t>
            </a:r>
          </a:p>
          <a:p>
            <a:pPr lvl="0"/>
            <a:r>
              <a:rPr lang="en-US" sz="1300" dirty="0"/>
              <a:t>- Need for consistent and growing profits</a:t>
            </a:r>
          </a:p>
          <a:p>
            <a:pPr lvl="0"/>
            <a:r>
              <a:rPr lang="en-US" sz="1300" dirty="0"/>
              <a:t>- Increasing competition and client expectations</a:t>
            </a:r>
          </a:p>
          <a:p>
            <a:pPr lvl="0"/>
            <a:r>
              <a:rPr lang="en-US" sz="1300" dirty="0"/>
              <a:t>- Need for tools to deliver more for less</a:t>
            </a:r>
          </a:p>
          <a:p>
            <a:r>
              <a:rPr lang="en-US" sz="1300" dirty="0"/>
              <a:t> </a:t>
            </a:r>
          </a:p>
          <a:p>
            <a:r>
              <a:rPr lang="en-US" sz="1300" dirty="0"/>
              <a:t>Vendors’ ROI Promise</a:t>
            </a:r>
          </a:p>
          <a:p>
            <a:pPr marL="180074" indent="-180074">
              <a:buFontTx/>
              <a:buChar char="-"/>
            </a:pPr>
            <a:r>
              <a:rPr lang="en-US" sz="1300" dirty="0"/>
              <a:t>Invest in and implement technology</a:t>
            </a:r>
          </a:p>
          <a:p>
            <a:pPr marL="180074" indent="-180074">
              <a:buFontTx/>
              <a:buChar char="-"/>
            </a:pPr>
            <a:r>
              <a:rPr lang="en-US" sz="1300" dirty="0"/>
              <a:t>Increase efficiency, quality and customer services</a:t>
            </a:r>
          </a:p>
          <a:p>
            <a:pPr marL="180074" indent="-180074">
              <a:buFontTx/>
              <a:buChar char="-"/>
            </a:pPr>
            <a:r>
              <a:rPr lang="en-US" sz="1300" dirty="0"/>
              <a:t>Compete and win more profitable clients</a:t>
            </a:r>
          </a:p>
          <a:p>
            <a:r>
              <a:rPr lang="en-US" sz="1300" dirty="0"/>
              <a:t> </a:t>
            </a:r>
          </a:p>
          <a:p>
            <a:r>
              <a:rPr lang="en-US" sz="1300" dirty="0"/>
              <a:t>Win-Win-Win! Technology’s ROI Promise for All! </a:t>
            </a:r>
          </a:p>
          <a:p>
            <a:pPr marL="180074" indent="-180074">
              <a:buFontTx/>
              <a:buChar char="-"/>
            </a:pPr>
            <a:r>
              <a:rPr lang="en-US" sz="1300" dirty="0"/>
              <a:t>The client wins!</a:t>
            </a:r>
          </a:p>
          <a:p>
            <a:pPr marL="180074" indent="-180074">
              <a:buFontTx/>
              <a:buChar char="-"/>
            </a:pPr>
            <a:r>
              <a:rPr lang="en-US" sz="1300" dirty="0"/>
              <a:t>The firm wins!</a:t>
            </a:r>
          </a:p>
          <a:p>
            <a:pPr marL="180074" indent="-180074">
              <a:buFontTx/>
              <a:buChar char="-"/>
            </a:pPr>
            <a:r>
              <a:rPr lang="en-US" sz="1300" dirty="0"/>
              <a:t>The vendor wins!</a:t>
            </a:r>
          </a:p>
          <a:p>
            <a:r>
              <a:rPr lang="en-US" sz="1300" dirty="0"/>
              <a:t>This isn’t how it typically works out.</a:t>
            </a:r>
          </a:p>
          <a:p>
            <a:pPr marL="180074" indent="-180074">
              <a:buFontTx/>
              <a:buChar char="-"/>
            </a:pPr>
            <a:endParaRPr lang="en-US" sz="1300" dirty="0"/>
          </a:p>
          <a:p>
            <a:r>
              <a:rPr lang="en-US" sz="1300" dirty="0"/>
              <a:t>A Typical Story – Need for Technology</a:t>
            </a:r>
          </a:p>
          <a:p>
            <a:pPr marL="180074" indent="-180074">
              <a:buFontTx/>
              <a:buChar char="-"/>
            </a:pPr>
            <a:r>
              <a:rPr lang="en-US" sz="1300" dirty="0"/>
              <a:t>Typical Pain </a:t>
            </a:r>
            <a:r>
              <a:rPr lang="en-US" sz="1300" dirty="0">
                <a:sym typeface="Wingdings" panose="05000000000000000000" pitchFamily="2" charset="2"/>
              </a:rPr>
              <a:t></a:t>
            </a:r>
            <a:r>
              <a:rPr lang="en-US" sz="1300" dirty="0"/>
              <a:t> Need to do more with less </a:t>
            </a:r>
          </a:p>
          <a:p>
            <a:pPr marL="180074" indent="-180074">
              <a:buFontTx/>
              <a:buChar char="-"/>
            </a:pPr>
            <a:r>
              <a:rPr lang="en-US" sz="1300" dirty="0"/>
              <a:t>Typical Implementation </a:t>
            </a:r>
            <a:r>
              <a:rPr lang="en-US" sz="1300" dirty="0">
                <a:sym typeface="Wingdings" panose="05000000000000000000" pitchFamily="2" charset="2"/>
              </a:rPr>
              <a:t></a:t>
            </a:r>
            <a:r>
              <a:rPr lang="en-US" sz="1300" dirty="0"/>
              <a:t> Features and functionality for all</a:t>
            </a:r>
          </a:p>
          <a:p>
            <a:pPr marL="180074" indent="-180074">
              <a:buFontTx/>
              <a:buChar char="-"/>
            </a:pPr>
            <a:r>
              <a:rPr lang="en-US" sz="1300" dirty="0"/>
              <a:t>Typical Results </a:t>
            </a:r>
            <a:r>
              <a:rPr lang="en-US" sz="1300" dirty="0">
                <a:sym typeface="Wingdings" panose="05000000000000000000" pitchFamily="2" charset="2"/>
              </a:rPr>
              <a:t></a:t>
            </a:r>
            <a:r>
              <a:rPr lang="en-US" sz="1300" dirty="0"/>
              <a:t> Minimum usage, frustrated stakeholders, no net ROI</a:t>
            </a:r>
          </a:p>
        </p:txBody>
      </p:sp>
      <p:sp>
        <p:nvSpPr>
          <p:cNvPr id="4" name="Slide Number Placeholder 3"/>
          <p:cNvSpPr>
            <a:spLocks noGrp="1"/>
          </p:cNvSpPr>
          <p:nvPr>
            <p:ph type="sldNum" sz="quarter" idx="10"/>
          </p:nvPr>
        </p:nvSpPr>
        <p:spPr/>
        <p:txBody>
          <a:bodyPr/>
          <a:lstStyle/>
          <a:p>
            <a:fld id="{F986247D-ED27-4245-B96F-658505F7403B}" type="slidenum">
              <a:rPr lang="en-US" smtClean="0"/>
              <a:t>5</a:t>
            </a:fld>
            <a:endParaRPr lang="en-US"/>
          </a:p>
        </p:txBody>
      </p:sp>
    </p:spTree>
    <p:extLst>
      <p:ext uri="{BB962C8B-B14F-4D97-AF65-F5344CB8AC3E}">
        <p14:creationId xmlns:p14="http://schemas.microsoft.com/office/powerpoint/2010/main" val="403880969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500" dirty="0"/>
          </a:p>
          <a:p>
            <a:r>
              <a:rPr lang="en-US" sz="1500" dirty="0"/>
              <a:t>Two real-world stories from real people. </a:t>
            </a:r>
          </a:p>
          <a:p>
            <a:endParaRPr lang="en-US" sz="1500" dirty="0"/>
          </a:p>
          <a:p>
            <a:pPr marL="300123" indent="-300123">
              <a:buFontTx/>
              <a:buChar char="-"/>
            </a:pPr>
            <a:r>
              <a:rPr lang="en-US" sz="1500" dirty="0"/>
              <a:t>Jeff Parkhurst. Former New York AG’s office on implementing technology in national case with dozens of other state AG offices</a:t>
            </a:r>
          </a:p>
          <a:p>
            <a:pPr marL="300123" indent="-300123">
              <a:buFontTx/>
              <a:buChar char="-"/>
            </a:pPr>
            <a:endParaRPr lang="en-US" sz="1500" dirty="0"/>
          </a:p>
          <a:p>
            <a:pPr marL="300123" indent="-300123">
              <a:buFontTx/>
              <a:buChar char="-"/>
            </a:pPr>
            <a:r>
              <a:rPr lang="en-US" sz="1500" dirty="0"/>
              <a:t>Toby Brown, Chief Practice Management Officer at Perkins-Coie. The real cost of software implementation with firm clients </a:t>
            </a:r>
          </a:p>
          <a:p>
            <a:endParaRPr lang="en-US" sz="1500" dirty="0"/>
          </a:p>
        </p:txBody>
      </p:sp>
      <p:sp>
        <p:nvSpPr>
          <p:cNvPr id="4" name="Slide Number Placeholder 3"/>
          <p:cNvSpPr>
            <a:spLocks noGrp="1"/>
          </p:cNvSpPr>
          <p:nvPr>
            <p:ph type="sldNum" sz="quarter" idx="10"/>
          </p:nvPr>
        </p:nvSpPr>
        <p:spPr/>
        <p:txBody>
          <a:bodyPr/>
          <a:lstStyle/>
          <a:p>
            <a:fld id="{F986247D-ED27-4245-B96F-658505F7403B}" type="slidenum">
              <a:rPr lang="en-US" smtClean="0"/>
              <a:t>6</a:t>
            </a:fld>
            <a:endParaRPr lang="en-US"/>
          </a:p>
        </p:txBody>
      </p:sp>
    </p:spTree>
    <p:extLst>
      <p:ext uri="{BB962C8B-B14F-4D97-AF65-F5344CB8AC3E}">
        <p14:creationId xmlns:p14="http://schemas.microsoft.com/office/powerpoint/2010/main" val="156923343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300" dirty="0"/>
              <a:t>The Big Why’s</a:t>
            </a:r>
          </a:p>
          <a:p>
            <a:endParaRPr lang="en-US" sz="1300" dirty="0"/>
          </a:p>
          <a:p>
            <a:pPr lvl="0"/>
            <a:r>
              <a:rPr lang="en-US" sz="1300" dirty="0"/>
              <a:t>Business is complex </a:t>
            </a:r>
            <a:r>
              <a:rPr lang="en-US" sz="1300" dirty="0">
                <a:sym typeface="Wingdings" panose="05000000000000000000" pitchFamily="2" charset="2"/>
              </a:rPr>
              <a:t></a:t>
            </a:r>
            <a:r>
              <a:rPr lang="en-US" sz="1300" dirty="0"/>
              <a:t> Simple is Hard!</a:t>
            </a:r>
          </a:p>
          <a:p>
            <a:pPr lvl="0"/>
            <a:r>
              <a:rPr lang="en-US" sz="1300" dirty="0"/>
              <a:t>Technology is complex </a:t>
            </a:r>
            <a:r>
              <a:rPr lang="en-US" sz="1300" dirty="0">
                <a:sym typeface="Wingdings" panose="05000000000000000000" pitchFamily="2" charset="2"/>
              </a:rPr>
              <a:t></a:t>
            </a:r>
            <a:r>
              <a:rPr lang="en-US" sz="1300" dirty="0"/>
              <a:t> Implementation is Hard!</a:t>
            </a:r>
          </a:p>
          <a:p>
            <a:pPr lvl="0"/>
            <a:r>
              <a:rPr lang="en-US" sz="1300" dirty="0"/>
              <a:t>People are complex </a:t>
            </a:r>
            <a:r>
              <a:rPr lang="en-US" sz="1300" dirty="0">
                <a:sym typeface="Wingdings" panose="05000000000000000000" pitchFamily="2" charset="2"/>
              </a:rPr>
              <a:t></a:t>
            </a:r>
            <a:r>
              <a:rPr lang="en-US" sz="1300" dirty="0"/>
              <a:t> Change is Hard!</a:t>
            </a:r>
          </a:p>
          <a:p>
            <a:endParaRPr lang="en-US" sz="1400" dirty="0"/>
          </a:p>
        </p:txBody>
      </p:sp>
      <p:sp>
        <p:nvSpPr>
          <p:cNvPr id="4" name="Slide Number Placeholder 3"/>
          <p:cNvSpPr>
            <a:spLocks noGrp="1"/>
          </p:cNvSpPr>
          <p:nvPr>
            <p:ph type="sldNum" sz="quarter" idx="10"/>
          </p:nvPr>
        </p:nvSpPr>
        <p:spPr/>
        <p:txBody>
          <a:bodyPr/>
          <a:lstStyle/>
          <a:p>
            <a:fld id="{F986247D-ED27-4245-B96F-658505F7403B}" type="slidenum">
              <a:rPr lang="en-US" smtClean="0"/>
              <a:t>7</a:t>
            </a:fld>
            <a:endParaRPr lang="en-US"/>
          </a:p>
        </p:txBody>
      </p:sp>
    </p:spTree>
    <p:extLst>
      <p:ext uri="{BB962C8B-B14F-4D97-AF65-F5344CB8AC3E}">
        <p14:creationId xmlns:p14="http://schemas.microsoft.com/office/powerpoint/2010/main" val="246675058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300" dirty="0"/>
              <a:t>People, People, People (Chuck)</a:t>
            </a:r>
          </a:p>
          <a:p>
            <a:pPr lvl="0"/>
            <a:r>
              <a:rPr lang="en-US" sz="1300" dirty="0"/>
              <a:t>Focus on people and their priorities in their work process </a:t>
            </a:r>
            <a:r>
              <a:rPr lang="en-US" sz="1300" dirty="0">
                <a:sym typeface="Wingdings" panose="05000000000000000000" pitchFamily="2" charset="2"/>
              </a:rPr>
              <a:t></a:t>
            </a:r>
            <a:r>
              <a:rPr lang="en-US" sz="1300" dirty="0"/>
              <a:t> Simplify the Complex</a:t>
            </a:r>
          </a:p>
          <a:p>
            <a:pPr lvl="0"/>
            <a:r>
              <a:rPr lang="en-US" sz="1300" dirty="0"/>
              <a:t>Focus on bite-size projects not one-size-fits-all projects </a:t>
            </a:r>
            <a:r>
              <a:rPr lang="en-US" sz="1300" dirty="0">
                <a:sym typeface="Wingdings" panose="05000000000000000000" pitchFamily="2" charset="2"/>
              </a:rPr>
              <a:t></a:t>
            </a:r>
            <a:r>
              <a:rPr lang="en-US" sz="1300" dirty="0"/>
              <a:t> Simplify the Technology</a:t>
            </a:r>
          </a:p>
          <a:p>
            <a:pPr lvl="0"/>
            <a:r>
              <a:rPr lang="en-US" sz="1300" dirty="0"/>
              <a:t>Focus on user feedback early and often </a:t>
            </a:r>
            <a:r>
              <a:rPr lang="en-US" sz="1300" dirty="0">
                <a:sym typeface="Wingdings" panose="05000000000000000000" pitchFamily="2" charset="2"/>
              </a:rPr>
              <a:t></a:t>
            </a:r>
            <a:r>
              <a:rPr lang="en-US" sz="1300" dirty="0"/>
              <a:t> Simplify the Change</a:t>
            </a:r>
          </a:p>
          <a:p>
            <a:endParaRPr lang="en-US" altLang="en-US" sz="1500" dirty="0"/>
          </a:p>
          <a:p>
            <a:r>
              <a:rPr lang="en-US" altLang="en-US" sz="1500" dirty="0"/>
              <a:t>Key Factors (Tom)</a:t>
            </a:r>
          </a:p>
          <a:p>
            <a:r>
              <a:rPr lang="en-US" altLang="en-US" sz="1500" dirty="0"/>
              <a:t>Workflow</a:t>
            </a:r>
          </a:p>
          <a:p>
            <a:r>
              <a:rPr lang="en-US" altLang="en-US" sz="1500" dirty="0"/>
              <a:t>Analysis</a:t>
            </a:r>
          </a:p>
          <a:p>
            <a:r>
              <a:rPr lang="en-US" altLang="en-US" sz="1500" dirty="0"/>
              <a:t>People  </a:t>
            </a:r>
          </a:p>
          <a:p>
            <a:r>
              <a:rPr lang="en-US" altLang="en-US" sz="1500" dirty="0"/>
              <a:t>	Training</a:t>
            </a:r>
          </a:p>
          <a:p>
            <a:r>
              <a:rPr lang="en-US" altLang="en-US" sz="1500" dirty="0"/>
              <a:t>	Certifications</a:t>
            </a:r>
          </a:p>
          <a:p>
            <a:endParaRPr lang="en-US" altLang="en-US" sz="1500" dirty="0"/>
          </a:p>
          <a:p>
            <a:endParaRPr lang="en-US" altLang="en-US" sz="1500" dirty="0"/>
          </a:p>
          <a:p>
            <a:endParaRPr lang="en-US" altLang="en-US" sz="1500" dirty="0"/>
          </a:p>
          <a:p>
            <a:endParaRPr lang="en-US" altLang="en-US" sz="1500" dirty="0"/>
          </a:p>
          <a:p>
            <a:endParaRPr lang="en-US" sz="1400" dirty="0"/>
          </a:p>
        </p:txBody>
      </p:sp>
      <p:sp>
        <p:nvSpPr>
          <p:cNvPr id="4" name="Slide Number Placeholder 3"/>
          <p:cNvSpPr>
            <a:spLocks noGrp="1"/>
          </p:cNvSpPr>
          <p:nvPr>
            <p:ph type="sldNum" sz="quarter" idx="10"/>
          </p:nvPr>
        </p:nvSpPr>
        <p:spPr/>
        <p:txBody>
          <a:bodyPr/>
          <a:lstStyle/>
          <a:p>
            <a:fld id="{F986247D-ED27-4245-B96F-658505F7403B}" type="slidenum">
              <a:rPr lang="en-US" smtClean="0"/>
              <a:t>8</a:t>
            </a:fld>
            <a:endParaRPr lang="en-US"/>
          </a:p>
        </p:txBody>
      </p:sp>
    </p:spTree>
    <p:extLst>
      <p:ext uri="{BB962C8B-B14F-4D97-AF65-F5344CB8AC3E}">
        <p14:creationId xmlns:p14="http://schemas.microsoft.com/office/powerpoint/2010/main" val="186090300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500" dirty="0"/>
              <a:t>Meet us at ILTA in booth 136</a:t>
            </a:r>
            <a:br>
              <a:rPr lang="en-US" sz="1500" dirty="0"/>
            </a:br>
            <a:endParaRPr lang="en-US" sz="1500" dirty="0"/>
          </a:p>
          <a:p>
            <a:r>
              <a:rPr lang="en-US" sz="1500" dirty="0"/>
              <a:t>Second webinar in September</a:t>
            </a:r>
          </a:p>
          <a:p>
            <a:endParaRPr lang="en-US" sz="1500" dirty="0"/>
          </a:p>
          <a:p>
            <a:r>
              <a:rPr lang="en-US" sz="1500" dirty="0"/>
              <a:t>Contact us any time</a:t>
            </a:r>
          </a:p>
          <a:p>
            <a:endParaRPr lang="en-US" sz="1500" dirty="0"/>
          </a:p>
          <a:p>
            <a:endParaRPr lang="en-US" sz="1500" dirty="0"/>
          </a:p>
          <a:p>
            <a:endParaRPr lang="en-US" sz="1500" dirty="0"/>
          </a:p>
        </p:txBody>
      </p:sp>
      <p:sp>
        <p:nvSpPr>
          <p:cNvPr id="4" name="Slide Number Placeholder 3"/>
          <p:cNvSpPr>
            <a:spLocks noGrp="1"/>
          </p:cNvSpPr>
          <p:nvPr>
            <p:ph type="sldNum" sz="quarter" idx="10"/>
          </p:nvPr>
        </p:nvSpPr>
        <p:spPr/>
        <p:txBody>
          <a:bodyPr/>
          <a:lstStyle/>
          <a:p>
            <a:fld id="{F986247D-ED27-4245-B96F-658505F7403B}" type="slidenum">
              <a:rPr lang="en-US" smtClean="0"/>
              <a:t>9</a:t>
            </a:fld>
            <a:endParaRPr lang="en-US"/>
          </a:p>
        </p:txBody>
      </p:sp>
    </p:spTree>
    <p:extLst>
      <p:ext uri="{BB962C8B-B14F-4D97-AF65-F5344CB8AC3E}">
        <p14:creationId xmlns:p14="http://schemas.microsoft.com/office/powerpoint/2010/main" val="120022229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1CDF41-6A88-45A7-9DD1-55C061453014}"/>
              </a:ext>
            </a:extLst>
          </p:cNvPr>
          <p:cNvSpPr>
            <a:spLocks noGrp="1"/>
          </p:cNvSpPr>
          <p:nvPr>
            <p:ph type="ctrTitle"/>
          </p:nvPr>
        </p:nvSpPr>
        <p:spPr>
          <a:xfrm>
            <a:off x="1143000" y="841375"/>
            <a:ext cx="6858000" cy="17907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CE823344-39E8-4F14-85C0-E153BED77568}"/>
              </a:ext>
            </a:extLst>
          </p:cNvPr>
          <p:cNvSpPr>
            <a:spLocks noGrp="1"/>
          </p:cNvSpPr>
          <p:nvPr>
            <p:ph type="subTitle" idx="1"/>
          </p:nvPr>
        </p:nvSpPr>
        <p:spPr>
          <a:xfrm>
            <a:off x="1143000" y="2701925"/>
            <a:ext cx="6858000" cy="1241425"/>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99B3F1D7-45C8-4C65-9B0F-8D5F3158995F}"/>
              </a:ext>
            </a:extLst>
          </p:cNvPr>
          <p:cNvSpPr>
            <a:spLocks noGrp="1"/>
          </p:cNvSpPr>
          <p:nvPr>
            <p:ph type="dt" sz="half" idx="10"/>
          </p:nvPr>
        </p:nvSpPr>
        <p:spPr/>
        <p:txBody>
          <a:bodyPr/>
          <a:lstStyle/>
          <a:p>
            <a:fld id="{1E1D19FC-12A3-4167-BACB-5B6687E12216}" type="datetimeFigureOut">
              <a:rPr lang="en-US" smtClean="0"/>
              <a:t>7/31/2017</a:t>
            </a:fld>
            <a:endParaRPr lang="en-US"/>
          </a:p>
        </p:txBody>
      </p:sp>
      <p:sp>
        <p:nvSpPr>
          <p:cNvPr id="5" name="Footer Placeholder 4">
            <a:extLst>
              <a:ext uri="{FF2B5EF4-FFF2-40B4-BE49-F238E27FC236}">
                <a16:creationId xmlns:a16="http://schemas.microsoft.com/office/drawing/2014/main" id="{923D0D8D-FEA8-4237-84EF-C526C664949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A6701CE-FF23-482B-AB48-DCF9EBC227CB}"/>
              </a:ext>
            </a:extLst>
          </p:cNvPr>
          <p:cNvSpPr>
            <a:spLocks noGrp="1"/>
          </p:cNvSpPr>
          <p:nvPr>
            <p:ph type="sldNum" sz="quarter" idx="12"/>
          </p:nvPr>
        </p:nvSpPr>
        <p:spPr/>
        <p:txBody>
          <a:bodyPr/>
          <a:lstStyle/>
          <a:p>
            <a:fld id="{686C0B53-786F-44B4-A80C-7875F18FC833}" type="slidenum">
              <a:rPr lang="en-US" smtClean="0"/>
              <a:t>‹#›</a:t>
            </a:fld>
            <a:endParaRPr lang="en-US"/>
          </a:p>
        </p:txBody>
      </p:sp>
    </p:spTree>
    <p:extLst>
      <p:ext uri="{BB962C8B-B14F-4D97-AF65-F5344CB8AC3E}">
        <p14:creationId xmlns:p14="http://schemas.microsoft.com/office/powerpoint/2010/main" val="3823546757"/>
      </p:ext>
    </p:extLst>
  </p:cSld>
  <p:clrMapOvr>
    <a:masterClrMapping/>
  </p:clrMapOvr>
  <mc:AlternateContent xmlns:mc="http://schemas.openxmlformats.org/markup-compatibility/2006" xmlns:p14="http://schemas.microsoft.com/office/powerpoint/2010/main">
    <mc:Choice Requires="p14">
      <p:transition spd="slow" p14:dur="2000">
        <p:fade/>
      </p:transition>
    </mc:Choice>
    <mc:Fallback xmlns="">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466134-3DF1-4ADD-A855-D4EF5FBFB34E}"/>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A6AFAD65-6117-4A7E-84B9-02F6DD3876C5}"/>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1E5406C-2AD1-44D4-83B8-22A08DBC389F}"/>
              </a:ext>
            </a:extLst>
          </p:cNvPr>
          <p:cNvSpPr>
            <a:spLocks noGrp="1"/>
          </p:cNvSpPr>
          <p:nvPr>
            <p:ph type="dt" sz="half" idx="10"/>
          </p:nvPr>
        </p:nvSpPr>
        <p:spPr/>
        <p:txBody>
          <a:bodyPr/>
          <a:lstStyle/>
          <a:p>
            <a:fld id="{1E1D19FC-12A3-4167-BACB-5B6687E12216}" type="datetimeFigureOut">
              <a:rPr lang="en-US" smtClean="0"/>
              <a:t>7/31/2017</a:t>
            </a:fld>
            <a:endParaRPr lang="en-US"/>
          </a:p>
        </p:txBody>
      </p:sp>
      <p:sp>
        <p:nvSpPr>
          <p:cNvPr id="5" name="Footer Placeholder 4">
            <a:extLst>
              <a:ext uri="{FF2B5EF4-FFF2-40B4-BE49-F238E27FC236}">
                <a16:creationId xmlns:a16="http://schemas.microsoft.com/office/drawing/2014/main" id="{5D41C90B-A6F7-4F59-9C1F-1ECAE7BDD22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ACC5EA9-5CCB-4C68-9C0C-39E1E4F0665C}"/>
              </a:ext>
            </a:extLst>
          </p:cNvPr>
          <p:cNvSpPr>
            <a:spLocks noGrp="1"/>
          </p:cNvSpPr>
          <p:nvPr>
            <p:ph type="sldNum" sz="quarter" idx="12"/>
          </p:nvPr>
        </p:nvSpPr>
        <p:spPr/>
        <p:txBody>
          <a:bodyPr/>
          <a:lstStyle/>
          <a:p>
            <a:fld id="{686C0B53-786F-44B4-A80C-7875F18FC833}" type="slidenum">
              <a:rPr lang="en-US" smtClean="0"/>
              <a:t>‹#›</a:t>
            </a:fld>
            <a:endParaRPr lang="en-US"/>
          </a:p>
        </p:txBody>
      </p:sp>
    </p:spTree>
    <p:extLst>
      <p:ext uri="{BB962C8B-B14F-4D97-AF65-F5344CB8AC3E}">
        <p14:creationId xmlns:p14="http://schemas.microsoft.com/office/powerpoint/2010/main" val="1576910332"/>
      </p:ext>
    </p:extLst>
  </p:cSld>
  <p:clrMapOvr>
    <a:masterClrMapping/>
  </p:clrMapOvr>
  <mc:AlternateContent xmlns:mc="http://schemas.openxmlformats.org/markup-compatibility/2006" xmlns:p14="http://schemas.microsoft.com/office/powerpoint/2010/main">
    <mc:Choice Requires="p14">
      <p:transition spd="slow" p14:dur="2000">
        <p:fade/>
      </p:transition>
    </mc:Choice>
    <mc:Fallback xmlns="">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F81A64F0-2731-4628-9772-543B4A621D8C}"/>
              </a:ext>
            </a:extLst>
          </p:cNvPr>
          <p:cNvSpPr>
            <a:spLocks noGrp="1"/>
          </p:cNvSpPr>
          <p:nvPr>
            <p:ph type="title" orient="vert"/>
          </p:nvPr>
        </p:nvSpPr>
        <p:spPr>
          <a:xfrm>
            <a:off x="6543675" y="274638"/>
            <a:ext cx="1971675" cy="4357687"/>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7F0E0980-9568-4A54-8C36-01F067AE65D0}"/>
              </a:ext>
            </a:extLst>
          </p:cNvPr>
          <p:cNvSpPr>
            <a:spLocks noGrp="1"/>
          </p:cNvSpPr>
          <p:nvPr>
            <p:ph type="body" orient="vert" idx="1"/>
          </p:nvPr>
        </p:nvSpPr>
        <p:spPr>
          <a:xfrm>
            <a:off x="628650" y="274638"/>
            <a:ext cx="5762625" cy="4357687"/>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08B7A09-7C02-4C89-BF12-FFAFAFDE6D40}"/>
              </a:ext>
            </a:extLst>
          </p:cNvPr>
          <p:cNvSpPr>
            <a:spLocks noGrp="1"/>
          </p:cNvSpPr>
          <p:nvPr>
            <p:ph type="dt" sz="half" idx="10"/>
          </p:nvPr>
        </p:nvSpPr>
        <p:spPr/>
        <p:txBody>
          <a:bodyPr/>
          <a:lstStyle/>
          <a:p>
            <a:fld id="{1E1D19FC-12A3-4167-BACB-5B6687E12216}" type="datetimeFigureOut">
              <a:rPr lang="en-US" smtClean="0"/>
              <a:t>7/31/2017</a:t>
            </a:fld>
            <a:endParaRPr lang="en-US"/>
          </a:p>
        </p:txBody>
      </p:sp>
      <p:sp>
        <p:nvSpPr>
          <p:cNvPr id="5" name="Footer Placeholder 4">
            <a:extLst>
              <a:ext uri="{FF2B5EF4-FFF2-40B4-BE49-F238E27FC236}">
                <a16:creationId xmlns:a16="http://schemas.microsoft.com/office/drawing/2014/main" id="{C127624F-7D18-4CB7-9D26-1EB7EB55D9B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113BC43-E04D-4615-AD45-90FCA03F665D}"/>
              </a:ext>
            </a:extLst>
          </p:cNvPr>
          <p:cNvSpPr>
            <a:spLocks noGrp="1"/>
          </p:cNvSpPr>
          <p:nvPr>
            <p:ph type="sldNum" sz="quarter" idx="12"/>
          </p:nvPr>
        </p:nvSpPr>
        <p:spPr/>
        <p:txBody>
          <a:bodyPr/>
          <a:lstStyle/>
          <a:p>
            <a:fld id="{686C0B53-786F-44B4-A80C-7875F18FC833}" type="slidenum">
              <a:rPr lang="en-US" smtClean="0"/>
              <a:t>‹#›</a:t>
            </a:fld>
            <a:endParaRPr lang="en-US"/>
          </a:p>
        </p:txBody>
      </p:sp>
    </p:spTree>
    <p:extLst>
      <p:ext uri="{BB962C8B-B14F-4D97-AF65-F5344CB8AC3E}">
        <p14:creationId xmlns:p14="http://schemas.microsoft.com/office/powerpoint/2010/main" val="2236421502"/>
      </p:ext>
    </p:extLst>
  </p:cSld>
  <p:clrMapOvr>
    <a:masterClrMapping/>
  </p:clrMapOvr>
  <mc:AlternateContent xmlns:mc="http://schemas.openxmlformats.org/markup-compatibility/2006" xmlns:p14="http://schemas.microsoft.com/office/powerpoint/2010/main">
    <mc:Choice Requires="p14">
      <p:transition spd="slow" p14:dur="2000">
        <p:fade/>
      </p:transition>
    </mc:Choice>
    <mc:Fallback xmlns="">
      <p:transition spd="slow">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Slide – Whit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884216"/>
            <a:ext cx="7772400" cy="1102519"/>
          </a:xfrm>
        </p:spPr>
        <p:txBody>
          <a:bodyPr anchor="b">
            <a:normAutofit/>
          </a:bodyPr>
          <a:lstStyle>
            <a:lvl1pPr algn="l">
              <a:defRPr sz="4000">
                <a:solidFill>
                  <a:schemeClr val="bg2"/>
                </a:solidFill>
              </a:defRPr>
            </a:lvl1pPr>
          </a:lstStyle>
          <a:p>
            <a:r>
              <a:rPr lang="en-US" dirty="0"/>
              <a:t>Click to edit Master title style</a:t>
            </a:r>
          </a:p>
        </p:txBody>
      </p:sp>
      <p:sp>
        <p:nvSpPr>
          <p:cNvPr id="3" name="Subtitle 2"/>
          <p:cNvSpPr>
            <a:spLocks noGrp="1"/>
          </p:cNvSpPr>
          <p:nvPr>
            <p:ph type="subTitle" idx="1"/>
          </p:nvPr>
        </p:nvSpPr>
        <p:spPr>
          <a:xfrm>
            <a:off x="685800" y="4114800"/>
            <a:ext cx="6400800" cy="523178"/>
          </a:xfrm>
        </p:spPr>
        <p:txBody>
          <a:bodyPr/>
          <a:lstStyle>
            <a:lvl1pPr marL="0" indent="0" algn="l">
              <a:buNone/>
              <a:defRPr>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cxnSp>
        <p:nvCxnSpPr>
          <p:cNvPr id="7" name="Straight Connector 6"/>
          <p:cNvCxnSpPr/>
          <p:nvPr userDrawn="1"/>
        </p:nvCxnSpPr>
        <p:spPr>
          <a:xfrm>
            <a:off x="0" y="4053549"/>
            <a:ext cx="9144000" cy="0"/>
          </a:xfrm>
          <a:prstGeom prst="line">
            <a:avLst/>
          </a:prstGeom>
          <a:ln w="6350" cmpd="sng">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6" name="Rectangle 5"/>
          <p:cNvSpPr/>
          <p:nvPr userDrawn="1"/>
        </p:nvSpPr>
        <p:spPr>
          <a:xfrm>
            <a:off x="0" y="4021545"/>
            <a:ext cx="9156699" cy="64007"/>
          </a:xfrm>
          <a:prstGeom prst="rect">
            <a:avLst/>
          </a:prstGeom>
          <a:solidFill>
            <a:srgbClr val="FD8608"/>
          </a:solidFill>
          <a:ln w="12700" cmpd="sng">
            <a:solidFill>
              <a:srgbClr val="FFFFF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9" name="Rectangle 8"/>
          <p:cNvSpPr/>
          <p:nvPr userDrawn="1"/>
        </p:nvSpPr>
        <p:spPr>
          <a:xfrm>
            <a:off x="0" y="4021545"/>
            <a:ext cx="3044825" cy="64007"/>
          </a:xfrm>
          <a:prstGeom prst="rect">
            <a:avLst/>
          </a:prstGeom>
          <a:solidFill>
            <a:schemeClr val="accent2"/>
          </a:solidFill>
          <a:ln w="12700" cmpd="sng">
            <a:solidFill>
              <a:srgbClr val="FFFFF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0" name="Rectangle 9"/>
          <p:cNvSpPr/>
          <p:nvPr userDrawn="1"/>
        </p:nvSpPr>
        <p:spPr>
          <a:xfrm>
            <a:off x="6099175" y="4021545"/>
            <a:ext cx="3044825" cy="64007"/>
          </a:xfrm>
          <a:prstGeom prst="rect">
            <a:avLst/>
          </a:prstGeom>
          <a:solidFill>
            <a:schemeClr val="accent6"/>
          </a:solidFill>
          <a:ln w="12700" cmpd="sng">
            <a:solidFill>
              <a:srgbClr val="FFFFF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cxnSp>
        <p:nvCxnSpPr>
          <p:cNvPr id="12" name="Straight Connector 11"/>
          <p:cNvCxnSpPr/>
          <p:nvPr userDrawn="1"/>
        </p:nvCxnSpPr>
        <p:spPr>
          <a:xfrm flipV="1">
            <a:off x="6681877" y="171250"/>
            <a:ext cx="0" cy="542635"/>
          </a:xfrm>
          <a:prstGeom prst="line">
            <a:avLst/>
          </a:prstGeom>
          <a:ln w="6350" cmpd="sng">
            <a:solidFill>
              <a:schemeClr val="tx2">
                <a:lumMod val="60000"/>
                <a:lumOff val="40000"/>
              </a:schemeClr>
            </a:solidFill>
            <a:prstDash val="sysDash"/>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564223349"/>
      </p:ext>
    </p:extLst>
  </p:cSld>
  <p:clrMapOvr>
    <a:masterClrMapping/>
  </p:clrMapOvr>
  <mc:AlternateContent xmlns:mc="http://schemas.openxmlformats.org/markup-compatibility/2006" xmlns:p14="http://schemas.microsoft.com/office/powerpoint/2010/main">
    <mc:Choice Requires="p14">
      <p:transition spd="slow" p14:dur="2000">
        <p:fade/>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le Slide – White One Logo">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884216"/>
            <a:ext cx="7772400" cy="1102519"/>
          </a:xfrm>
        </p:spPr>
        <p:txBody>
          <a:bodyPr anchor="b">
            <a:normAutofit/>
          </a:bodyPr>
          <a:lstStyle>
            <a:lvl1pPr algn="l">
              <a:defRPr sz="4000">
                <a:solidFill>
                  <a:schemeClr val="bg2"/>
                </a:solidFill>
              </a:defRPr>
            </a:lvl1pPr>
          </a:lstStyle>
          <a:p>
            <a:r>
              <a:rPr lang="en-US" dirty="0"/>
              <a:t>Click to edit Master title style</a:t>
            </a:r>
          </a:p>
        </p:txBody>
      </p:sp>
      <p:sp>
        <p:nvSpPr>
          <p:cNvPr id="3" name="Subtitle 2"/>
          <p:cNvSpPr>
            <a:spLocks noGrp="1"/>
          </p:cNvSpPr>
          <p:nvPr>
            <p:ph type="subTitle" idx="1"/>
          </p:nvPr>
        </p:nvSpPr>
        <p:spPr>
          <a:xfrm>
            <a:off x="685800" y="4114800"/>
            <a:ext cx="6400800" cy="523178"/>
          </a:xfrm>
        </p:spPr>
        <p:txBody>
          <a:bodyPr/>
          <a:lstStyle>
            <a:lvl1pPr marL="0" indent="0" algn="l">
              <a:buNone/>
              <a:defRPr>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cxnSp>
        <p:nvCxnSpPr>
          <p:cNvPr id="7" name="Straight Connector 6"/>
          <p:cNvCxnSpPr/>
          <p:nvPr userDrawn="1"/>
        </p:nvCxnSpPr>
        <p:spPr>
          <a:xfrm>
            <a:off x="0" y="4053549"/>
            <a:ext cx="9144000" cy="0"/>
          </a:xfrm>
          <a:prstGeom prst="line">
            <a:avLst/>
          </a:prstGeom>
          <a:ln w="6350" cmpd="sng">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6" name="Rectangle 5"/>
          <p:cNvSpPr/>
          <p:nvPr userDrawn="1"/>
        </p:nvSpPr>
        <p:spPr>
          <a:xfrm>
            <a:off x="0" y="4021545"/>
            <a:ext cx="9156699" cy="64007"/>
          </a:xfrm>
          <a:prstGeom prst="rect">
            <a:avLst/>
          </a:prstGeom>
          <a:solidFill>
            <a:srgbClr val="FD8608"/>
          </a:solidFill>
          <a:ln w="12700" cmpd="sng">
            <a:solidFill>
              <a:srgbClr val="FFFFF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9" name="Rectangle 8"/>
          <p:cNvSpPr/>
          <p:nvPr userDrawn="1"/>
        </p:nvSpPr>
        <p:spPr>
          <a:xfrm>
            <a:off x="0" y="4021545"/>
            <a:ext cx="3044825" cy="64007"/>
          </a:xfrm>
          <a:prstGeom prst="rect">
            <a:avLst/>
          </a:prstGeom>
          <a:solidFill>
            <a:schemeClr val="accent2"/>
          </a:solidFill>
          <a:ln w="12700" cmpd="sng">
            <a:solidFill>
              <a:srgbClr val="FFFFF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0" name="Rectangle 9"/>
          <p:cNvSpPr/>
          <p:nvPr userDrawn="1"/>
        </p:nvSpPr>
        <p:spPr>
          <a:xfrm>
            <a:off x="6099175" y="4021545"/>
            <a:ext cx="3044825" cy="64007"/>
          </a:xfrm>
          <a:prstGeom prst="rect">
            <a:avLst/>
          </a:prstGeom>
          <a:solidFill>
            <a:schemeClr val="accent6"/>
          </a:solidFill>
          <a:ln w="12700" cmpd="sng">
            <a:solidFill>
              <a:srgbClr val="FFFFF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782371461"/>
      </p:ext>
    </p:extLst>
  </p:cSld>
  <p:clrMapOvr>
    <a:masterClrMapping/>
  </p:clrMapOvr>
  <mc:AlternateContent xmlns:mc="http://schemas.openxmlformats.org/markup-compatibility/2006" xmlns:p14="http://schemas.microsoft.com/office/powerpoint/2010/main">
    <mc:Choice Requires="p14">
      <p:transition spd="slow" p14:dur="2000">
        <p:fade/>
      </p:transition>
    </mc:Choice>
    <mc:Fallback xmlns="">
      <p:transition spd="slow">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nchor="b"/>
          <a:lstStyle>
            <a:lvl1pPr>
              <a:defRPr>
                <a:solidFill>
                  <a:schemeClr val="bg2"/>
                </a:solidFill>
              </a:defRPr>
            </a:lvl1pPr>
          </a:lstStyle>
          <a:p>
            <a:r>
              <a:rPr lang="en-US"/>
              <a:t>Click to edit Master title style</a:t>
            </a:r>
          </a:p>
        </p:txBody>
      </p:sp>
      <p:sp>
        <p:nvSpPr>
          <p:cNvPr id="7" name="Rectangle 6"/>
          <p:cNvSpPr/>
          <p:nvPr userDrawn="1"/>
        </p:nvSpPr>
        <p:spPr>
          <a:xfrm>
            <a:off x="0" y="-22860"/>
            <a:ext cx="9156699" cy="64007"/>
          </a:xfrm>
          <a:prstGeom prst="rect">
            <a:avLst/>
          </a:prstGeom>
          <a:solidFill>
            <a:srgbClr val="FD8608"/>
          </a:solidFill>
          <a:ln w="12700" cmpd="sng">
            <a:solidFill>
              <a:srgbClr val="FFFFF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8" name="Rectangle 7"/>
          <p:cNvSpPr/>
          <p:nvPr userDrawn="1"/>
        </p:nvSpPr>
        <p:spPr>
          <a:xfrm>
            <a:off x="0" y="-22860"/>
            <a:ext cx="3044825" cy="64007"/>
          </a:xfrm>
          <a:prstGeom prst="rect">
            <a:avLst/>
          </a:prstGeom>
          <a:solidFill>
            <a:schemeClr val="accent2"/>
          </a:solidFill>
          <a:ln w="12700" cmpd="sng">
            <a:solidFill>
              <a:srgbClr val="FFFFF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9" name="Rectangle 8"/>
          <p:cNvSpPr/>
          <p:nvPr userDrawn="1"/>
        </p:nvSpPr>
        <p:spPr>
          <a:xfrm>
            <a:off x="6099175" y="-22860"/>
            <a:ext cx="3044825" cy="64007"/>
          </a:xfrm>
          <a:prstGeom prst="rect">
            <a:avLst/>
          </a:prstGeom>
          <a:solidFill>
            <a:schemeClr val="accent6"/>
          </a:solidFill>
          <a:ln w="12700" cmpd="sng">
            <a:solidFill>
              <a:srgbClr val="FFFFF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346851368"/>
      </p:ext>
    </p:extLst>
  </p:cSld>
  <p:clrMapOvr>
    <a:masterClrMapping/>
  </p:clrMapOvr>
  <mc:AlternateContent xmlns:mc="http://schemas.openxmlformats.org/markup-compatibility/2006" xmlns:p14="http://schemas.microsoft.com/office/powerpoint/2010/main">
    <mc:Choice Requires="p14">
      <p:transition spd="slow" p14:dur="2000">
        <p:fade/>
      </p:transition>
    </mc:Choice>
    <mc:Fallback xmlns="">
      <p:transition spd="slow">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itle &amp; Subtitle">
    <p:spTree>
      <p:nvGrpSpPr>
        <p:cNvPr id="1" name=""/>
        <p:cNvGrpSpPr/>
        <p:nvPr/>
      </p:nvGrpSpPr>
      <p:grpSpPr>
        <a:xfrm>
          <a:off x="0" y="0"/>
          <a:ext cx="0" cy="0"/>
          <a:chOff x="0" y="0"/>
          <a:chExt cx="0" cy="0"/>
        </a:xfrm>
      </p:grpSpPr>
      <p:sp>
        <p:nvSpPr>
          <p:cNvPr id="2" name="Title 1"/>
          <p:cNvSpPr>
            <a:spLocks noGrp="1"/>
          </p:cNvSpPr>
          <p:nvPr>
            <p:ph type="title"/>
          </p:nvPr>
        </p:nvSpPr>
        <p:spPr/>
        <p:txBody>
          <a:bodyPr anchor="b"/>
          <a:lstStyle>
            <a:lvl1pPr>
              <a:defRPr>
                <a:solidFill>
                  <a:schemeClr val="bg2"/>
                </a:solidFill>
              </a:defRPr>
            </a:lvl1pPr>
          </a:lstStyle>
          <a:p>
            <a:r>
              <a:rPr lang="en-US"/>
              <a:t>Click to edit Master title style</a:t>
            </a:r>
          </a:p>
        </p:txBody>
      </p:sp>
      <p:sp>
        <p:nvSpPr>
          <p:cNvPr id="3" name="Content Placeholder 2"/>
          <p:cNvSpPr>
            <a:spLocks noGrp="1"/>
          </p:cNvSpPr>
          <p:nvPr>
            <p:ph idx="1" hasCustomPrompt="1"/>
          </p:nvPr>
        </p:nvSpPr>
        <p:spPr>
          <a:xfrm>
            <a:off x="457200" y="1200151"/>
            <a:ext cx="8229600" cy="613989"/>
          </a:xfrm>
        </p:spPr>
        <p:txBody>
          <a:bodyPr numCol="1"/>
          <a:lstStyle>
            <a:lvl1pPr marL="0" indent="0">
              <a:spcBef>
                <a:spcPts val="1200"/>
              </a:spcBef>
              <a:spcAft>
                <a:spcPts val="0"/>
              </a:spcAft>
              <a:buNone/>
              <a:defRPr b="0">
                <a:solidFill>
                  <a:schemeClr val="tx1"/>
                </a:solidFill>
              </a:defRPr>
            </a:lvl1pPr>
            <a:lvl2pPr marL="173038" indent="-173038">
              <a:spcBef>
                <a:spcPts val="100"/>
              </a:spcBef>
              <a:spcAft>
                <a:spcPts val="600"/>
              </a:spcAft>
              <a:buClr>
                <a:schemeClr val="accent6"/>
              </a:buClr>
              <a:buFont typeface="Arial"/>
              <a:buChar char="•"/>
              <a:defRPr sz="1600">
                <a:solidFill>
                  <a:schemeClr val="tx1"/>
                </a:solidFill>
              </a:defRPr>
            </a:lvl2pPr>
            <a:lvl3pPr marL="404813" indent="-174625">
              <a:spcBef>
                <a:spcPts val="0"/>
              </a:spcBef>
              <a:spcAft>
                <a:spcPts val="0"/>
              </a:spcAft>
              <a:buClr>
                <a:schemeClr val="tx2"/>
              </a:buClr>
              <a:buFont typeface="Lucida Grande"/>
              <a:buChar char="–"/>
              <a:defRPr sz="1400"/>
            </a:lvl3pPr>
          </a:lstStyle>
          <a:p>
            <a:pPr lvl="0"/>
            <a:r>
              <a:rPr lang="en-US" dirty="0"/>
              <a:t>Click to edit master text styles</a:t>
            </a:r>
          </a:p>
        </p:txBody>
      </p:sp>
      <p:sp>
        <p:nvSpPr>
          <p:cNvPr id="7" name="Rectangle 6"/>
          <p:cNvSpPr/>
          <p:nvPr userDrawn="1"/>
        </p:nvSpPr>
        <p:spPr>
          <a:xfrm>
            <a:off x="0" y="-22860"/>
            <a:ext cx="9156699" cy="64007"/>
          </a:xfrm>
          <a:prstGeom prst="rect">
            <a:avLst/>
          </a:prstGeom>
          <a:solidFill>
            <a:srgbClr val="FD8608"/>
          </a:solidFill>
          <a:ln w="12700" cmpd="sng">
            <a:solidFill>
              <a:srgbClr val="FFFFF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8" name="Rectangle 7"/>
          <p:cNvSpPr/>
          <p:nvPr userDrawn="1"/>
        </p:nvSpPr>
        <p:spPr>
          <a:xfrm>
            <a:off x="0" y="-22860"/>
            <a:ext cx="3044825" cy="64007"/>
          </a:xfrm>
          <a:prstGeom prst="rect">
            <a:avLst/>
          </a:prstGeom>
          <a:solidFill>
            <a:schemeClr val="accent2"/>
          </a:solidFill>
          <a:ln w="12700" cmpd="sng">
            <a:solidFill>
              <a:srgbClr val="FFFFF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9" name="Rectangle 8"/>
          <p:cNvSpPr/>
          <p:nvPr userDrawn="1"/>
        </p:nvSpPr>
        <p:spPr>
          <a:xfrm>
            <a:off x="6099175" y="-22860"/>
            <a:ext cx="3044825" cy="64007"/>
          </a:xfrm>
          <a:prstGeom prst="rect">
            <a:avLst/>
          </a:prstGeom>
          <a:solidFill>
            <a:schemeClr val="accent6"/>
          </a:solidFill>
          <a:ln w="12700" cmpd="sng">
            <a:solidFill>
              <a:srgbClr val="FFFFF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676594303"/>
      </p:ext>
    </p:extLst>
  </p:cSld>
  <p:clrMapOvr>
    <a:masterClrMapping/>
  </p:clrMapOvr>
  <mc:AlternateContent xmlns:mc="http://schemas.openxmlformats.org/markup-compatibility/2006" xmlns:p14="http://schemas.microsoft.com/office/powerpoint/2010/main">
    <mc:Choice Requires="p14">
      <p:transition spd="slow" p14:dur="2000">
        <p:fade/>
      </p:transition>
    </mc:Choice>
    <mc:Fallback xmlns="">
      <p:transition spd="slow">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itle &amp; Bullets">
    <p:spTree>
      <p:nvGrpSpPr>
        <p:cNvPr id="1" name=""/>
        <p:cNvGrpSpPr/>
        <p:nvPr/>
      </p:nvGrpSpPr>
      <p:grpSpPr>
        <a:xfrm>
          <a:off x="0" y="0"/>
          <a:ext cx="0" cy="0"/>
          <a:chOff x="0" y="0"/>
          <a:chExt cx="0" cy="0"/>
        </a:xfrm>
      </p:grpSpPr>
      <p:sp>
        <p:nvSpPr>
          <p:cNvPr id="5" name="Content Placeholder 4"/>
          <p:cNvSpPr>
            <a:spLocks noGrp="1"/>
          </p:cNvSpPr>
          <p:nvPr>
            <p:ph sz="quarter" idx="10"/>
          </p:nvPr>
        </p:nvSpPr>
        <p:spPr>
          <a:xfrm>
            <a:off x="447675" y="1187450"/>
            <a:ext cx="8242300" cy="3416300"/>
          </a:xfrm>
        </p:spPr>
        <p:txBody>
          <a:bodyPr/>
          <a:lstStyle>
            <a:lvl1pPr marL="173038" indent="-173038">
              <a:tabLst/>
              <a:defRPr/>
            </a:lvl1pPr>
            <a:lvl2pPr>
              <a:spcBef>
                <a:spcPts val="300"/>
              </a:spcBef>
              <a:defRPr/>
            </a:lvl2pPr>
          </a:lstStyle>
          <a:p>
            <a:pPr lvl="0"/>
            <a:r>
              <a:rPr lang="en-US" dirty="0"/>
              <a:t>Click to edit Master text styles</a:t>
            </a:r>
          </a:p>
          <a:p>
            <a:pPr lvl="1"/>
            <a:r>
              <a:rPr lang="en-US" dirty="0"/>
              <a:t>Second level</a:t>
            </a:r>
          </a:p>
        </p:txBody>
      </p:sp>
      <p:sp>
        <p:nvSpPr>
          <p:cNvPr id="2" name="Title 1"/>
          <p:cNvSpPr>
            <a:spLocks noGrp="1"/>
          </p:cNvSpPr>
          <p:nvPr>
            <p:ph type="title"/>
          </p:nvPr>
        </p:nvSpPr>
        <p:spPr/>
        <p:txBody>
          <a:bodyPr anchor="b"/>
          <a:lstStyle>
            <a:lvl1pPr>
              <a:defRPr>
                <a:solidFill>
                  <a:srgbClr val="FD8608"/>
                </a:solidFill>
              </a:defRPr>
            </a:lvl1pPr>
          </a:lstStyle>
          <a:p>
            <a:r>
              <a:rPr lang="en-US"/>
              <a:t>Click to edit Master title style</a:t>
            </a:r>
          </a:p>
        </p:txBody>
      </p:sp>
      <p:sp>
        <p:nvSpPr>
          <p:cNvPr id="7" name="Rectangle 6"/>
          <p:cNvSpPr/>
          <p:nvPr userDrawn="1"/>
        </p:nvSpPr>
        <p:spPr>
          <a:xfrm>
            <a:off x="0" y="-22860"/>
            <a:ext cx="9156699" cy="64007"/>
          </a:xfrm>
          <a:prstGeom prst="rect">
            <a:avLst/>
          </a:prstGeom>
          <a:solidFill>
            <a:srgbClr val="FD8608"/>
          </a:solidFill>
          <a:ln w="12700" cmpd="sng">
            <a:solidFill>
              <a:srgbClr val="FFFFF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8" name="Rectangle 7"/>
          <p:cNvSpPr/>
          <p:nvPr userDrawn="1"/>
        </p:nvSpPr>
        <p:spPr>
          <a:xfrm>
            <a:off x="0" y="-22860"/>
            <a:ext cx="3044825" cy="64007"/>
          </a:xfrm>
          <a:prstGeom prst="rect">
            <a:avLst/>
          </a:prstGeom>
          <a:solidFill>
            <a:schemeClr val="accent2"/>
          </a:solidFill>
          <a:ln w="12700" cmpd="sng">
            <a:solidFill>
              <a:srgbClr val="FFFFF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9" name="Rectangle 8"/>
          <p:cNvSpPr/>
          <p:nvPr userDrawn="1"/>
        </p:nvSpPr>
        <p:spPr>
          <a:xfrm>
            <a:off x="6099175" y="-22860"/>
            <a:ext cx="3044825" cy="64007"/>
          </a:xfrm>
          <a:prstGeom prst="rect">
            <a:avLst/>
          </a:prstGeom>
          <a:solidFill>
            <a:schemeClr val="accent6"/>
          </a:solidFill>
          <a:ln w="12700" cmpd="sng">
            <a:solidFill>
              <a:srgbClr val="FFFFF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10" name="Picture 9" descr="AdvancedDiscoveryLogo-RGB.png"/>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7709891" y="4793452"/>
            <a:ext cx="1204216" cy="238640"/>
          </a:xfrm>
          <a:prstGeom prst="rect">
            <a:avLst/>
          </a:prstGeom>
        </p:spPr>
      </p:pic>
    </p:spTree>
    <p:extLst>
      <p:ext uri="{BB962C8B-B14F-4D97-AF65-F5344CB8AC3E}">
        <p14:creationId xmlns:p14="http://schemas.microsoft.com/office/powerpoint/2010/main" val="4072152590"/>
      </p:ext>
    </p:extLst>
  </p:cSld>
  <p:clrMapOvr>
    <a:masterClrMapping/>
  </p:clrMapOvr>
  <mc:AlternateContent xmlns:mc="http://schemas.openxmlformats.org/markup-compatibility/2006" xmlns:p14="http://schemas.microsoft.com/office/powerpoint/2010/main">
    <mc:Choice Requires="p14">
      <p:transition spd="slow" p14:dur="2000">
        <p:fade/>
      </p:transition>
    </mc:Choice>
    <mc:Fallback xmlns="">
      <p:transition spd="slow">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itle &amp; Bullets with Image">
    <p:spTree>
      <p:nvGrpSpPr>
        <p:cNvPr id="1" name=""/>
        <p:cNvGrpSpPr/>
        <p:nvPr/>
      </p:nvGrpSpPr>
      <p:grpSpPr>
        <a:xfrm>
          <a:off x="0" y="0"/>
          <a:ext cx="0" cy="0"/>
          <a:chOff x="0" y="0"/>
          <a:chExt cx="0" cy="0"/>
        </a:xfrm>
      </p:grpSpPr>
      <p:sp>
        <p:nvSpPr>
          <p:cNvPr id="2" name="Title 1"/>
          <p:cNvSpPr>
            <a:spLocks noGrp="1"/>
          </p:cNvSpPr>
          <p:nvPr>
            <p:ph type="title"/>
          </p:nvPr>
        </p:nvSpPr>
        <p:spPr>
          <a:xfrm>
            <a:off x="457201" y="205979"/>
            <a:ext cx="5521966" cy="857250"/>
          </a:xfrm>
        </p:spPr>
        <p:txBody>
          <a:bodyPr anchor="b"/>
          <a:lstStyle>
            <a:lvl1pPr>
              <a:defRPr>
                <a:solidFill>
                  <a:srgbClr val="FD8608"/>
                </a:solidFill>
              </a:defRPr>
            </a:lvl1pPr>
          </a:lstStyle>
          <a:p>
            <a:r>
              <a:rPr lang="en-US"/>
              <a:t>Click to edit Master title style</a:t>
            </a:r>
          </a:p>
        </p:txBody>
      </p:sp>
      <p:sp>
        <p:nvSpPr>
          <p:cNvPr id="3" name="Content Placeholder 2"/>
          <p:cNvSpPr>
            <a:spLocks noGrp="1"/>
          </p:cNvSpPr>
          <p:nvPr>
            <p:ph idx="1" hasCustomPrompt="1"/>
          </p:nvPr>
        </p:nvSpPr>
        <p:spPr>
          <a:xfrm>
            <a:off x="457201" y="1200151"/>
            <a:ext cx="5521966" cy="3394472"/>
          </a:xfrm>
        </p:spPr>
        <p:txBody>
          <a:bodyPr/>
          <a:lstStyle>
            <a:lvl1pPr marL="0" indent="0">
              <a:spcBef>
                <a:spcPts val="1200"/>
              </a:spcBef>
              <a:spcAft>
                <a:spcPts val="300"/>
              </a:spcAft>
              <a:buNone/>
              <a:defRPr b="1" cap="all">
                <a:solidFill>
                  <a:schemeClr val="accent6"/>
                </a:solidFill>
              </a:defRPr>
            </a:lvl1pPr>
            <a:lvl2pPr marL="182880" indent="-173736">
              <a:spcBef>
                <a:spcPts val="300"/>
              </a:spcBef>
              <a:spcAft>
                <a:spcPts val="300"/>
              </a:spcAft>
              <a:buClr>
                <a:schemeClr val="accent6"/>
              </a:buClr>
              <a:buFont typeface="Arial"/>
              <a:buChar char="•"/>
              <a:defRPr sz="1600">
                <a:solidFill>
                  <a:schemeClr val="tx1"/>
                </a:solidFill>
              </a:defRPr>
            </a:lvl2pPr>
            <a:lvl3pPr marL="404813" indent="-174625">
              <a:spcBef>
                <a:spcPts val="100"/>
              </a:spcBef>
              <a:spcAft>
                <a:spcPts val="600"/>
              </a:spcAft>
              <a:buClr>
                <a:schemeClr val="tx2"/>
              </a:buClr>
              <a:buFont typeface="Lucida Grande"/>
              <a:buChar char="–"/>
              <a:defRPr sz="1400"/>
            </a:lvl3pPr>
          </a:lstStyle>
          <a:p>
            <a:pPr lvl="0"/>
            <a:r>
              <a:rPr lang="en-US" dirty="0"/>
              <a:t>CLICK TO EDIT MASTER TEXT STYLES</a:t>
            </a:r>
          </a:p>
          <a:p>
            <a:pPr lvl="1"/>
            <a:r>
              <a:rPr lang="en-US" dirty="0"/>
              <a:t>Second level</a:t>
            </a:r>
          </a:p>
          <a:p>
            <a:pPr lvl="2"/>
            <a:r>
              <a:rPr lang="en-US" dirty="0"/>
              <a:t>Third level</a:t>
            </a:r>
          </a:p>
        </p:txBody>
      </p:sp>
      <p:sp>
        <p:nvSpPr>
          <p:cNvPr id="7" name="Rectangle 6"/>
          <p:cNvSpPr/>
          <p:nvPr userDrawn="1"/>
        </p:nvSpPr>
        <p:spPr>
          <a:xfrm>
            <a:off x="0" y="-22860"/>
            <a:ext cx="9156699" cy="64007"/>
          </a:xfrm>
          <a:prstGeom prst="rect">
            <a:avLst/>
          </a:prstGeom>
          <a:solidFill>
            <a:srgbClr val="FD8608"/>
          </a:solidFill>
          <a:ln w="12700" cmpd="sng">
            <a:solidFill>
              <a:srgbClr val="FFFFF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8" name="Rectangle 7"/>
          <p:cNvSpPr/>
          <p:nvPr userDrawn="1"/>
        </p:nvSpPr>
        <p:spPr>
          <a:xfrm>
            <a:off x="0" y="-22860"/>
            <a:ext cx="3044825" cy="64007"/>
          </a:xfrm>
          <a:prstGeom prst="rect">
            <a:avLst/>
          </a:prstGeom>
          <a:solidFill>
            <a:schemeClr val="accent2"/>
          </a:solidFill>
          <a:ln w="12700" cmpd="sng">
            <a:solidFill>
              <a:srgbClr val="FFFFF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9" name="Rectangle 8"/>
          <p:cNvSpPr/>
          <p:nvPr userDrawn="1"/>
        </p:nvSpPr>
        <p:spPr>
          <a:xfrm>
            <a:off x="6099175" y="-22860"/>
            <a:ext cx="3044825" cy="64007"/>
          </a:xfrm>
          <a:prstGeom prst="rect">
            <a:avLst/>
          </a:prstGeom>
          <a:solidFill>
            <a:schemeClr val="accent6"/>
          </a:solidFill>
          <a:ln w="12700" cmpd="sng">
            <a:solidFill>
              <a:srgbClr val="FFFFF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12" name="Picture 11" descr="AdvancedDiscoveryLogo-RGB.png"/>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7709891" y="4793452"/>
            <a:ext cx="1204216" cy="238640"/>
          </a:xfrm>
          <a:prstGeom prst="rect">
            <a:avLst/>
          </a:prstGeom>
        </p:spPr>
      </p:pic>
      <p:sp>
        <p:nvSpPr>
          <p:cNvPr id="10" name="Picture Placeholder 4"/>
          <p:cNvSpPr>
            <a:spLocks noGrp="1"/>
          </p:cNvSpPr>
          <p:nvPr>
            <p:ph type="pic" sz="quarter" idx="10"/>
          </p:nvPr>
        </p:nvSpPr>
        <p:spPr>
          <a:xfrm>
            <a:off x="6282259" y="246303"/>
            <a:ext cx="2569256" cy="4379576"/>
          </a:xfrm>
        </p:spPr>
        <p:txBody>
          <a:bodyPr/>
          <a:lstStyle/>
          <a:p>
            <a:endParaRPr lang="en-US"/>
          </a:p>
        </p:txBody>
      </p:sp>
    </p:spTree>
    <p:extLst>
      <p:ext uri="{BB962C8B-B14F-4D97-AF65-F5344CB8AC3E}">
        <p14:creationId xmlns:p14="http://schemas.microsoft.com/office/powerpoint/2010/main" val="2286801995"/>
      </p:ext>
    </p:extLst>
  </p:cSld>
  <p:clrMapOvr>
    <a:masterClrMapping/>
  </p:clrMapOvr>
  <mc:AlternateContent xmlns:mc="http://schemas.openxmlformats.org/markup-compatibility/2006" xmlns:p14="http://schemas.microsoft.com/office/powerpoint/2010/main">
    <mc:Choice Requires="p14">
      <p:transition spd="slow" p14:dur="2000">
        <p:fade/>
      </p:transition>
    </mc:Choice>
    <mc:Fallback xmlns="">
      <p:transition spd="slow">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itle, Subtitle, Bullets with Image">
    <p:spTree>
      <p:nvGrpSpPr>
        <p:cNvPr id="1" name=""/>
        <p:cNvGrpSpPr/>
        <p:nvPr/>
      </p:nvGrpSpPr>
      <p:grpSpPr>
        <a:xfrm>
          <a:off x="0" y="0"/>
          <a:ext cx="0" cy="0"/>
          <a:chOff x="0" y="0"/>
          <a:chExt cx="0" cy="0"/>
        </a:xfrm>
      </p:grpSpPr>
      <p:sp>
        <p:nvSpPr>
          <p:cNvPr id="2" name="Title 1"/>
          <p:cNvSpPr>
            <a:spLocks noGrp="1"/>
          </p:cNvSpPr>
          <p:nvPr>
            <p:ph type="title"/>
          </p:nvPr>
        </p:nvSpPr>
        <p:spPr>
          <a:xfrm>
            <a:off x="457201" y="205979"/>
            <a:ext cx="5521966" cy="857250"/>
          </a:xfrm>
        </p:spPr>
        <p:txBody>
          <a:bodyPr anchor="b"/>
          <a:lstStyle>
            <a:lvl1pPr>
              <a:defRPr>
                <a:solidFill>
                  <a:srgbClr val="FD8608"/>
                </a:solidFill>
              </a:defRPr>
            </a:lvl1pPr>
          </a:lstStyle>
          <a:p>
            <a:r>
              <a:rPr lang="en-US"/>
              <a:t>Click to edit Master title style</a:t>
            </a:r>
          </a:p>
        </p:txBody>
      </p:sp>
      <p:sp>
        <p:nvSpPr>
          <p:cNvPr id="3" name="Content Placeholder 2"/>
          <p:cNvSpPr>
            <a:spLocks noGrp="1"/>
          </p:cNvSpPr>
          <p:nvPr>
            <p:ph idx="1" hasCustomPrompt="1"/>
          </p:nvPr>
        </p:nvSpPr>
        <p:spPr>
          <a:xfrm>
            <a:off x="457201" y="1921933"/>
            <a:ext cx="5521966" cy="2672690"/>
          </a:xfrm>
        </p:spPr>
        <p:txBody>
          <a:bodyPr/>
          <a:lstStyle>
            <a:lvl1pPr marL="0" indent="0">
              <a:spcBef>
                <a:spcPts val="1200"/>
              </a:spcBef>
              <a:spcAft>
                <a:spcPts val="300"/>
              </a:spcAft>
              <a:buNone/>
              <a:defRPr b="1" cap="all">
                <a:solidFill>
                  <a:schemeClr val="accent6"/>
                </a:solidFill>
              </a:defRPr>
            </a:lvl1pPr>
            <a:lvl2pPr marL="182880" indent="-173736">
              <a:spcBef>
                <a:spcPts val="300"/>
              </a:spcBef>
              <a:spcAft>
                <a:spcPts val="300"/>
              </a:spcAft>
              <a:buClr>
                <a:schemeClr val="accent6"/>
              </a:buClr>
              <a:buFont typeface="Arial"/>
              <a:buChar char="•"/>
              <a:defRPr sz="1600">
                <a:solidFill>
                  <a:schemeClr val="tx1"/>
                </a:solidFill>
              </a:defRPr>
            </a:lvl2pPr>
            <a:lvl3pPr marL="404813" indent="-174625">
              <a:spcBef>
                <a:spcPts val="100"/>
              </a:spcBef>
              <a:spcAft>
                <a:spcPts val="600"/>
              </a:spcAft>
              <a:buClr>
                <a:schemeClr val="tx2"/>
              </a:buClr>
              <a:buFont typeface="Lucida Grande"/>
              <a:buChar char="–"/>
              <a:defRPr sz="1400"/>
            </a:lvl3pPr>
          </a:lstStyle>
          <a:p>
            <a:pPr lvl="0"/>
            <a:r>
              <a:rPr lang="en-US" dirty="0"/>
              <a:t>CLICK TO EDIT MASTER TEXT STYLES</a:t>
            </a:r>
          </a:p>
          <a:p>
            <a:pPr lvl="1"/>
            <a:r>
              <a:rPr lang="en-US" dirty="0"/>
              <a:t>Second level</a:t>
            </a:r>
          </a:p>
          <a:p>
            <a:pPr lvl="2"/>
            <a:r>
              <a:rPr lang="en-US" dirty="0"/>
              <a:t>Third level</a:t>
            </a:r>
          </a:p>
        </p:txBody>
      </p:sp>
      <p:sp>
        <p:nvSpPr>
          <p:cNvPr id="7" name="Rectangle 6"/>
          <p:cNvSpPr/>
          <p:nvPr userDrawn="1"/>
        </p:nvSpPr>
        <p:spPr>
          <a:xfrm>
            <a:off x="0" y="-22860"/>
            <a:ext cx="9156699" cy="64007"/>
          </a:xfrm>
          <a:prstGeom prst="rect">
            <a:avLst/>
          </a:prstGeom>
          <a:solidFill>
            <a:srgbClr val="FD8608"/>
          </a:solidFill>
          <a:ln w="12700" cmpd="sng">
            <a:solidFill>
              <a:srgbClr val="FFFFF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8" name="Rectangle 7"/>
          <p:cNvSpPr/>
          <p:nvPr userDrawn="1"/>
        </p:nvSpPr>
        <p:spPr>
          <a:xfrm>
            <a:off x="0" y="-22860"/>
            <a:ext cx="3044825" cy="64007"/>
          </a:xfrm>
          <a:prstGeom prst="rect">
            <a:avLst/>
          </a:prstGeom>
          <a:solidFill>
            <a:schemeClr val="accent2"/>
          </a:solidFill>
          <a:ln w="12700" cmpd="sng">
            <a:solidFill>
              <a:srgbClr val="FFFFF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9" name="Rectangle 8"/>
          <p:cNvSpPr/>
          <p:nvPr userDrawn="1"/>
        </p:nvSpPr>
        <p:spPr>
          <a:xfrm>
            <a:off x="6099175" y="-22860"/>
            <a:ext cx="3044825" cy="64007"/>
          </a:xfrm>
          <a:prstGeom prst="rect">
            <a:avLst/>
          </a:prstGeom>
          <a:solidFill>
            <a:schemeClr val="accent6"/>
          </a:solidFill>
          <a:ln w="12700" cmpd="sng">
            <a:solidFill>
              <a:srgbClr val="FFFFF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2" name="Content Placeholder 2"/>
          <p:cNvSpPr>
            <a:spLocks noGrp="1"/>
          </p:cNvSpPr>
          <p:nvPr>
            <p:ph idx="11" hasCustomPrompt="1"/>
          </p:nvPr>
        </p:nvSpPr>
        <p:spPr>
          <a:xfrm>
            <a:off x="457200" y="1200151"/>
            <a:ext cx="5520267" cy="613989"/>
          </a:xfrm>
        </p:spPr>
        <p:txBody>
          <a:bodyPr numCol="1"/>
          <a:lstStyle>
            <a:lvl1pPr marL="0" indent="0">
              <a:spcBef>
                <a:spcPts val="1200"/>
              </a:spcBef>
              <a:spcAft>
                <a:spcPts val="0"/>
              </a:spcAft>
              <a:buNone/>
              <a:defRPr b="0">
                <a:solidFill>
                  <a:schemeClr val="tx1"/>
                </a:solidFill>
              </a:defRPr>
            </a:lvl1pPr>
            <a:lvl2pPr marL="173038" indent="-173038">
              <a:spcBef>
                <a:spcPts val="100"/>
              </a:spcBef>
              <a:spcAft>
                <a:spcPts val="600"/>
              </a:spcAft>
              <a:buClr>
                <a:schemeClr val="accent6"/>
              </a:buClr>
              <a:buFont typeface="Arial"/>
              <a:buChar char="•"/>
              <a:defRPr sz="1600">
                <a:solidFill>
                  <a:schemeClr val="tx1"/>
                </a:solidFill>
              </a:defRPr>
            </a:lvl2pPr>
            <a:lvl3pPr marL="404813" indent="-174625">
              <a:spcBef>
                <a:spcPts val="0"/>
              </a:spcBef>
              <a:spcAft>
                <a:spcPts val="0"/>
              </a:spcAft>
              <a:buClr>
                <a:schemeClr val="tx2"/>
              </a:buClr>
              <a:buFont typeface="Lucida Grande"/>
              <a:buChar char="–"/>
              <a:defRPr sz="1400"/>
            </a:lvl3pPr>
          </a:lstStyle>
          <a:p>
            <a:pPr lvl="0"/>
            <a:r>
              <a:rPr lang="en-US" dirty="0"/>
              <a:t>Click to edit master text styles</a:t>
            </a:r>
          </a:p>
        </p:txBody>
      </p:sp>
      <p:sp>
        <p:nvSpPr>
          <p:cNvPr id="16" name="Picture Placeholder 4"/>
          <p:cNvSpPr>
            <a:spLocks noGrp="1"/>
          </p:cNvSpPr>
          <p:nvPr>
            <p:ph type="pic" sz="quarter" idx="10"/>
          </p:nvPr>
        </p:nvSpPr>
        <p:spPr>
          <a:xfrm>
            <a:off x="6282259" y="246303"/>
            <a:ext cx="2569256" cy="4379576"/>
          </a:xfrm>
        </p:spPr>
        <p:txBody>
          <a:bodyPr/>
          <a:lstStyle/>
          <a:p>
            <a:endParaRPr lang="en-US"/>
          </a:p>
        </p:txBody>
      </p:sp>
      <p:pic>
        <p:nvPicPr>
          <p:cNvPr id="17" name="Picture 16" descr="AdvancedDiscoveryLogo-RGB.png"/>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7709891" y="4793452"/>
            <a:ext cx="1204216" cy="238640"/>
          </a:xfrm>
          <a:prstGeom prst="rect">
            <a:avLst/>
          </a:prstGeom>
        </p:spPr>
      </p:pic>
    </p:spTree>
    <p:extLst>
      <p:ext uri="{BB962C8B-B14F-4D97-AF65-F5344CB8AC3E}">
        <p14:creationId xmlns:p14="http://schemas.microsoft.com/office/powerpoint/2010/main" val="2401167354"/>
      </p:ext>
    </p:extLst>
  </p:cSld>
  <p:clrMapOvr>
    <a:masterClrMapping/>
  </p:clrMapOvr>
  <mc:AlternateContent xmlns:mc="http://schemas.openxmlformats.org/markup-compatibility/2006" xmlns:p14="http://schemas.microsoft.com/office/powerpoint/2010/main">
    <mc:Choice Requires="p14">
      <p:transition spd="slow" p14:dur="2000">
        <p:fade/>
      </p:transition>
    </mc:Choice>
    <mc:Fallback xmlns="">
      <p:transition spd="slow">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itle, Subtitle, Bullets, Image - 3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nchor="b"/>
          <a:lstStyle>
            <a:lvl1pPr>
              <a:defRPr>
                <a:solidFill>
                  <a:srgbClr val="FD8608"/>
                </a:solidFill>
              </a:defRPr>
            </a:lvl1pPr>
          </a:lstStyle>
          <a:p>
            <a:r>
              <a:rPr lang="en-US"/>
              <a:t>Click to edit Master title style</a:t>
            </a:r>
          </a:p>
        </p:txBody>
      </p:sp>
      <p:sp>
        <p:nvSpPr>
          <p:cNvPr id="3" name="Content Placeholder 2"/>
          <p:cNvSpPr>
            <a:spLocks noGrp="1"/>
          </p:cNvSpPr>
          <p:nvPr>
            <p:ph idx="1" hasCustomPrompt="1"/>
          </p:nvPr>
        </p:nvSpPr>
        <p:spPr>
          <a:xfrm>
            <a:off x="457200" y="1200151"/>
            <a:ext cx="8229600" cy="613989"/>
          </a:xfrm>
        </p:spPr>
        <p:txBody>
          <a:bodyPr numCol="1"/>
          <a:lstStyle>
            <a:lvl1pPr marL="0" indent="0">
              <a:spcBef>
                <a:spcPts val="1200"/>
              </a:spcBef>
              <a:spcAft>
                <a:spcPts val="0"/>
              </a:spcAft>
              <a:buNone/>
              <a:defRPr b="0">
                <a:solidFill>
                  <a:schemeClr val="tx1"/>
                </a:solidFill>
              </a:defRPr>
            </a:lvl1pPr>
            <a:lvl2pPr marL="173038" indent="-173038">
              <a:spcBef>
                <a:spcPts val="100"/>
              </a:spcBef>
              <a:spcAft>
                <a:spcPts val="600"/>
              </a:spcAft>
              <a:buClr>
                <a:schemeClr val="accent6"/>
              </a:buClr>
              <a:buFont typeface="Arial"/>
              <a:buChar char="•"/>
              <a:defRPr sz="1600">
                <a:solidFill>
                  <a:schemeClr val="tx1"/>
                </a:solidFill>
              </a:defRPr>
            </a:lvl2pPr>
            <a:lvl3pPr marL="404813" indent="-174625">
              <a:spcBef>
                <a:spcPts val="0"/>
              </a:spcBef>
              <a:spcAft>
                <a:spcPts val="0"/>
              </a:spcAft>
              <a:buClr>
                <a:schemeClr val="tx2"/>
              </a:buClr>
              <a:buFont typeface="Lucida Grande"/>
              <a:buChar char="–"/>
              <a:defRPr sz="1400"/>
            </a:lvl3pPr>
          </a:lstStyle>
          <a:p>
            <a:pPr lvl="0"/>
            <a:r>
              <a:rPr lang="en-US" dirty="0"/>
              <a:t>Click to edit master text styles</a:t>
            </a:r>
          </a:p>
        </p:txBody>
      </p:sp>
      <p:sp>
        <p:nvSpPr>
          <p:cNvPr id="7" name="Rectangle 6"/>
          <p:cNvSpPr/>
          <p:nvPr userDrawn="1"/>
        </p:nvSpPr>
        <p:spPr>
          <a:xfrm>
            <a:off x="0" y="-22860"/>
            <a:ext cx="9156699" cy="64007"/>
          </a:xfrm>
          <a:prstGeom prst="rect">
            <a:avLst/>
          </a:prstGeom>
          <a:solidFill>
            <a:srgbClr val="FD8608"/>
          </a:solidFill>
          <a:ln w="12700" cmpd="sng">
            <a:solidFill>
              <a:srgbClr val="FFFFF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8" name="Rectangle 7"/>
          <p:cNvSpPr/>
          <p:nvPr userDrawn="1"/>
        </p:nvSpPr>
        <p:spPr>
          <a:xfrm>
            <a:off x="0" y="-22860"/>
            <a:ext cx="3044825" cy="64007"/>
          </a:xfrm>
          <a:prstGeom prst="rect">
            <a:avLst/>
          </a:prstGeom>
          <a:solidFill>
            <a:schemeClr val="accent2"/>
          </a:solidFill>
          <a:ln w="12700" cmpd="sng">
            <a:solidFill>
              <a:srgbClr val="FFFFF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9" name="Rectangle 8"/>
          <p:cNvSpPr/>
          <p:nvPr userDrawn="1"/>
        </p:nvSpPr>
        <p:spPr>
          <a:xfrm>
            <a:off x="6099175" y="-22860"/>
            <a:ext cx="3044825" cy="64007"/>
          </a:xfrm>
          <a:prstGeom prst="rect">
            <a:avLst/>
          </a:prstGeom>
          <a:solidFill>
            <a:schemeClr val="accent6"/>
          </a:solidFill>
          <a:ln w="12700" cmpd="sng">
            <a:solidFill>
              <a:srgbClr val="FFFFF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10" name="Picture 9" descr="AdvancedDiscoveryLogo-RGB.png"/>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7709891" y="4793452"/>
            <a:ext cx="1204216" cy="238640"/>
          </a:xfrm>
          <a:prstGeom prst="rect">
            <a:avLst/>
          </a:prstGeom>
        </p:spPr>
      </p:pic>
      <p:sp>
        <p:nvSpPr>
          <p:cNvPr id="11" name="Content Placeholder 2"/>
          <p:cNvSpPr>
            <a:spLocks noGrp="1"/>
          </p:cNvSpPr>
          <p:nvPr>
            <p:ph idx="10" hasCustomPrompt="1"/>
          </p:nvPr>
        </p:nvSpPr>
        <p:spPr>
          <a:xfrm>
            <a:off x="2259713" y="1929586"/>
            <a:ext cx="2086492" cy="2745947"/>
          </a:xfrm>
        </p:spPr>
        <p:txBody>
          <a:bodyPr numCol="1">
            <a:normAutofit/>
          </a:bodyPr>
          <a:lstStyle>
            <a:lvl1pPr marL="0" indent="0">
              <a:spcBef>
                <a:spcPts val="1200"/>
              </a:spcBef>
              <a:spcAft>
                <a:spcPts val="600"/>
              </a:spcAft>
              <a:buNone/>
              <a:defRPr sz="1200" b="1" cap="all">
                <a:solidFill>
                  <a:schemeClr val="accent6"/>
                </a:solidFill>
              </a:defRPr>
            </a:lvl1pPr>
            <a:lvl2pPr marL="128016" indent="-118872">
              <a:spcBef>
                <a:spcPts val="100"/>
              </a:spcBef>
              <a:spcAft>
                <a:spcPts val="300"/>
              </a:spcAft>
              <a:buClr>
                <a:schemeClr val="accent6"/>
              </a:buClr>
              <a:buFont typeface="Arial"/>
              <a:buChar char="•"/>
              <a:defRPr sz="1200">
                <a:solidFill>
                  <a:schemeClr val="tx1"/>
                </a:solidFill>
              </a:defRPr>
            </a:lvl2pPr>
            <a:lvl3pPr marL="404813" indent="-174625">
              <a:spcBef>
                <a:spcPts val="0"/>
              </a:spcBef>
              <a:spcAft>
                <a:spcPts val="300"/>
              </a:spcAft>
              <a:buClr>
                <a:schemeClr val="tx2"/>
              </a:buClr>
              <a:buFont typeface="Lucida Grande"/>
              <a:buChar char="–"/>
              <a:defRPr sz="1100"/>
            </a:lvl3pPr>
          </a:lstStyle>
          <a:p>
            <a:pPr lvl="0"/>
            <a:r>
              <a:rPr lang="en-US" dirty="0"/>
              <a:t>CLICK TO EDIT MASTER TEXT STYLES</a:t>
            </a:r>
          </a:p>
          <a:p>
            <a:pPr lvl="1"/>
            <a:r>
              <a:rPr lang="en-US" dirty="0"/>
              <a:t>Second level</a:t>
            </a:r>
          </a:p>
          <a:p>
            <a:pPr lvl="2"/>
            <a:r>
              <a:rPr lang="en-US" dirty="0"/>
              <a:t>Third level</a:t>
            </a:r>
          </a:p>
        </p:txBody>
      </p:sp>
      <p:sp>
        <p:nvSpPr>
          <p:cNvPr id="5" name="Picture Placeholder 4"/>
          <p:cNvSpPr>
            <a:spLocks noGrp="1"/>
          </p:cNvSpPr>
          <p:nvPr>
            <p:ph type="pic" sz="quarter" idx="11"/>
          </p:nvPr>
        </p:nvSpPr>
        <p:spPr>
          <a:xfrm>
            <a:off x="453592" y="1929587"/>
            <a:ext cx="1733983" cy="2745602"/>
          </a:xfrm>
        </p:spPr>
        <p:txBody>
          <a:bodyPr/>
          <a:lstStyle/>
          <a:p>
            <a:endParaRPr lang="en-US"/>
          </a:p>
        </p:txBody>
      </p:sp>
      <p:sp>
        <p:nvSpPr>
          <p:cNvPr id="13" name="Content Placeholder 2"/>
          <p:cNvSpPr>
            <a:spLocks noGrp="1"/>
          </p:cNvSpPr>
          <p:nvPr>
            <p:ph idx="12" hasCustomPrompt="1"/>
          </p:nvPr>
        </p:nvSpPr>
        <p:spPr>
          <a:xfrm>
            <a:off x="4426474" y="1929586"/>
            <a:ext cx="2086492" cy="2745947"/>
          </a:xfrm>
        </p:spPr>
        <p:txBody>
          <a:bodyPr numCol="1">
            <a:normAutofit/>
          </a:bodyPr>
          <a:lstStyle>
            <a:lvl1pPr marL="0" indent="0">
              <a:spcBef>
                <a:spcPts val="1200"/>
              </a:spcBef>
              <a:spcAft>
                <a:spcPts val="600"/>
              </a:spcAft>
              <a:buNone/>
              <a:defRPr sz="1200" b="1" cap="all">
                <a:solidFill>
                  <a:schemeClr val="accent6"/>
                </a:solidFill>
              </a:defRPr>
            </a:lvl1pPr>
            <a:lvl2pPr marL="128016" indent="-118872">
              <a:spcBef>
                <a:spcPts val="100"/>
              </a:spcBef>
              <a:spcAft>
                <a:spcPts val="300"/>
              </a:spcAft>
              <a:buClr>
                <a:schemeClr val="accent6"/>
              </a:buClr>
              <a:buFont typeface="Arial"/>
              <a:buChar char="•"/>
              <a:defRPr sz="1200">
                <a:solidFill>
                  <a:schemeClr val="tx1"/>
                </a:solidFill>
              </a:defRPr>
            </a:lvl2pPr>
            <a:lvl3pPr marL="404813" indent="-174625">
              <a:spcBef>
                <a:spcPts val="0"/>
              </a:spcBef>
              <a:spcAft>
                <a:spcPts val="300"/>
              </a:spcAft>
              <a:buClr>
                <a:schemeClr val="tx2"/>
              </a:buClr>
              <a:buFont typeface="Lucida Grande"/>
              <a:buChar char="–"/>
              <a:defRPr sz="1100"/>
            </a:lvl3pPr>
          </a:lstStyle>
          <a:p>
            <a:pPr lvl="0"/>
            <a:r>
              <a:rPr lang="en-US" dirty="0"/>
              <a:t>CLICK TO EDIT MASTER TEXT STYLES</a:t>
            </a:r>
          </a:p>
          <a:p>
            <a:pPr lvl="1"/>
            <a:r>
              <a:rPr lang="en-US" dirty="0"/>
              <a:t>Second level</a:t>
            </a:r>
          </a:p>
          <a:p>
            <a:pPr lvl="2"/>
            <a:r>
              <a:rPr lang="en-US" dirty="0"/>
              <a:t>Third level</a:t>
            </a:r>
          </a:p>
        </p:txBody>
      </p:sp>
      <p:sp>
        <p:nvSpPr>
          <p:cNvPr id="14" name="Content Placeholder 2"/>
          <p:cNvSpPr>
            <a:spLocks noGrp="1"/>
          </p:cNvSpPr>
          <p:nvPr>
            <p:ph idx="13" hasCustomPrompt="1"/>
          </p:nvPr>
        </p:nvSpPr>
        <p:spPr>
          <a:xfrm>
            <a:off x="6593236" y="1929586"/>
            <a:ext cx="2086492" cy="2745947"/>
          </a:xfrm>
        </p:spPr>
        <p:txBody>
          <a:bodyPr numCol="1">
            <a:normAutofit/>
          </a:bodyPr>
          <a:lstStyle>
            <a:lvl1pPr marL="0" indent="0">
              <a:spcBef>
                <a:spcPts val="1200"/>
              </a:spcBef>
              <a:spcAft>
                <a:spcPts val="600"/>
              </a:spcAft>
              <a:buNone/>
              <a:defRPr sz="1200" b="1" cap="all">
                <a:solidFill>
                  <a:schemeClr val="accent6"/>
                </a:solidFill>
              </a:defRPr>
            </a:lvl1pPr>
            <a:lvl2pPr marL="128016" indent="-118872">
              <a:spcBef>
                <a:spcPts val="100"/>
              </a:spcBef>
              <a:spcAft>
                <a:spcPts val="300"/>
              </a:spcAft>
              <a:buClr>
                <a:schemeClr val="accent6"/>
              </a:buClr>
              <a:buFont typeface="Arial"/>
              <a:buChar char="•"/>
              <a:defRPr sz="1200">
                <a:solidFill>
                  <a:schemeClr val="tx1"/>
                </a:solidFill>
              </a:defRPr>
            </a:lvl2pPr>
            <a:lvl3pPr marL="404813" indent="-174625">
              <a:spcBef>
                <a:spcPts val="0"/>
              </a:spcBef>
              <a:spcAft>
                <a:spcPts val="300"/>
              </a:spcAft>
              <a:buClr>
                <a:schemeClr val="tx2"/>
              </a:buClr>
              <a:buFont typeface="Lucida Grande"/>
              <a:buChar char="–"/>
              <a:defRPr sz="1100"/>
            </a:lvl3pPr>
          </a:lstStyle>
          <a:p>
            <a:pPr lvl="0"/>
            <a:r>
              <a:rPr lang="en-US" dirty="0"/>
              <a:t>CLICK TO EDIT MASTER TEXT STYLES</a:t>
            </a:r>
          </a:p>
          <a:p>
            <a:pPr lvl="1"/>
            <a:r>
              <a:rPr lang="en-US" dirty="0"/>
              <a:t>Second level</a:t>
            </a:r>
          </a:p>
          <a:p>
            <a:pPr lvl="2"/>
            <a:r>
              <a:rPr lang="en-US" dirty="0"/>
              <a:t>Third level</a:t>
            </a:r>
          </a:p>
        </p:txBody>
      </p:sp>
    </p:spTree>
    <p:extLst>
      <p:ext uri="{BB962C8B-B14F-4D97-AF65-F5344CB8AC3E}">
        <p14:creationId xmlns:p14="http://schemas.microsoft.com/office/powerpoint/2010/main" val="808995162"/>
      </p:ext>
    </p:extLst>
  </p:cSld>
  <p:clrMapOvr>
    <a:masterClrMapping/>
  </p:clrMapOvr>
  <mc:AlternateContent xmlns:mc="http://schemas.openxmlformats.org/markup-compatibility/2006" xmlns:p14="http://schemas.microsoft.com/office/powerpoint/2010/main">
    <mc:Choice Requires="p14">
      <p:transition spd="slow" p14:dur="2000">
        <p:fade/>
      </p:transition>
    </mc:Choice>
    <mc:Fallback xmlns="">
      <p:transition spd="slow">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C11867-B3D8-4D50-9463-DF4834C0B6BA}"/>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62CEC997-2C13-4373-9C54-11B4683FD6B2}"/>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DADA202-3A47-4124-9760-A1C632499B6B}"/>
              </a:ext>
            </a:extLst>
          </p:cNvPr>
          <p:cNvSpPr>
            <a:spLocks noGrp="1"/>
          </p:cNvSpPr>
          <p:nvPr>
            <p:ph type="dt" sz="half" idx="10"/>
          </p:nvPr>
        </p:nvSpPr>
        <p:spPr/>
        <p:txBody>
          <a:bodyPr/>
          <a:lstStyle/>
          <a:p>
            <a:fld id="{1E1D19FC-12A3-4167-BACB-5B6687E12216}" type="datetimeFigureOut">
              <a:rPr lang="en-US" smtClean="0"/>
              <a:t>7/31/2017</a:t>
            </a:fld>
            <a:endParaRPr lang="en-US"/>
          </a:p>
        </p:txBody>
      </p:sp>
      <p:sp>
        <p:nvSpPr>
          <p:cNvPr id="5" name="Footer Placeholder 4">
            <a:extLst>
              <a:ext uri="{FF2B5EF4-FFF2-40B4-BE49-F238E27FC236}">
                <a16:creationId xmlns:a16="http://schemas.microsoft.com/office/drawing/2014/main" id="{08A03A74-92B6-45F8-A111-1FA8BEFDBAF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BAF197E-E1B8-4AD9-A873-33454B923734}"/>
              </a:ext>
            </a:extLst>
          </p:cNvPr>
          <p:cNvSpPr>
            <a:spLocks noGrp="1"/>
          </p:cNvSpPr>
          <p:nvPr>
            <p:ph type="sldNum" sz="quarter" idx="12"/>
          </p:nvPr>
        </p:nvSpPr>
        <p:spPr/>
        <p:txBody>
          <a:bodyPr/>
          <a:lstStyle/>
          <a:p>
            <a:fld id="{686C0B53-786F-44B4-A80C-7875F18FC833}" type="slidenum">
              <a:rPr lang="en-US" smtClean="0"/>
              <a:t>‹#›</a:t>
            </a:fld>
            <a:endParaRPr lang="en-US"/>
          </a:p>
        </p:txBody>
      </p:sp>
    </p:spTree>
    <p:extLst>
      <p:ext uri="{BB962C8B-B14F-4D97-AF65-F5344CB8AC3E}">
        <p14:creationId xmlns:p14="http://schemas.microsoft.com/office/powerpoint/2010/main" val="69471522"/>
      </p:ext>
    </p:extLst>
  </p:cSld>
  <p:clrMapOvr>
    <a:masterClrMapping/>
  </p:clrMapOvr>
  <mc:AlternateContent xmlns:mc="http://schemas.openxmlformats.org/markup-compatibility/2006" xmlns:p14="http://schemas.microsoft.com/office/powerpoint/2010/main">
    <mc:Choice Requires="p14">
      <p:transition spd="slow" p14:dur="2000">
        <p:fade/>
      </p:transition>
    </mc:Choice>
    <mc:Fallback xmlns="">
      <p:transition spd="slow">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Staff Bio - 2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nchor="b"/>
          <a:lstStyle>
            <a:lvl1pPr>
              <a:defRPr>
                <a:solidFill>
                  <a:srgbClr val="FD8608"/>
                </a:solidFill>
              </a:defRPr>
            </a:lvl1pPr>
          </a:lstStyle>
          <a:p>
            <a:r>
              <a:rPr lang="en-US"/>
              <a:t>Click to edit Master title style</a:t>
            </a:r>
          </a:p>
        </p:txBody>
      </p:sp>
      <p:sp>
        <p:nvSpPr>
          <p:cNvPr id="3" name="Content Placeholder 2"/>
          <p:cNvSpPr>
            <a:spLocks noGrp="1"/>
          </p:cNvSpPr>
          <p:nvPr>
            <p:ph idx="1" hasCustomPrompt="1"/>
          </p:nvPr>
        </p:nvSpPr>
        <p:spPr>
          <a:xfrm>
            <a:off x="457200" y="1200151"/>
            <a:ext cx="8229600" cy="613989"/>
          </a:xfrm>
        </p:spPr>
        <p:txBody>
          <a:bodyPr numCol="1"/>
          <a:lstStyle>
            <a:lvl1pPr marL="0" indent="0">
              <a:spcBef>
                <a:spcPts val="1200"/>
              </a:spcBef>
              <a:spcAft>
                <a:spcPts val="0"/>
              </a:spcAft>
              <a:buNone/>
              <a:defRPr b="0">
                <a:solidFill>
                  <a:schemeClr val="tx1"/>
                </a:solidFill>
              </a:defRPr>
            </a:lvl1pPr>
            <a:lvl2pPr marL="173038" indent="-173038">
              <a:spcBef>
                <a:spcPts val="100"/>
              </a:spcBef>
              <a:spcAft>
                <a:spcPts val="600"/>
              </a:spcAft>
              <a:buClr>
                <a:schemeClr val="accent6"/>
              </a:buClr>
              <a:buFont typeface="Arial"/>
              <a:buChar char="•"/>
              <a:defRPr sz="1600">
                <a:solidFill>
                  <a:schemeClr val="tx1"/>
                </a:solidFill>
              </a:defRPr>
            </a:lvl2pPr>
            <a:lvl3pPr marL="404813" indent="-174625">
              <a:spcBef>
                <a:spcPts val="0"/>
              </a:spcBef>
              <a:spcAft>
                <a:spcPts val="0"/>
              </a:spcAft>
              <a:buClr>
                <a:schemeClr val="tx2"/>
              </a:buClr>
              <a:buFont typeface="Lucida Grande"/>
              <a:buChar char="–"/>
              <a:defRPr sz="1400"/>
            </a:lvl3pPr>
          </a:lstStyle>
          <a:p>
            <a:pPr lvl="0"/>
            <a:r>
              <a:rPr lang="en-US" dirty="0"/>
              <a:t>Click to edit master text styles</a:t>
            </a:r>
          </a:p>
        </p:txBody>
      </p:sp>
      <p:sp>
        <p:nvSpPr>
          <p:cNvPr id="7" name="Rectangle 6"/>
          <p:cNvSpPr/>
          <p:nvPr userDrawn="1"/>
        </p:nvSpPr>
        <p:spPr>
          <a:xfrm>
            <a:off x="0" y="-22860"/>
            <a:ext cx="9156699" cy="64007"/>
          </a:xfrm>
          <a:prstGeom prst="rect">
            <a:avLst/>
          </a:prstGeom>
          <a:solidFill>
            <a:srgbClr val="FD8608"/>
          </a:solidFill>
          <a:ln w="12700" cmpd="sng">
            <a:solidFill>
              <a:srgbClr val="FFFFF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8" name="Rectangle 7"/>
          <p:cNvSpPr/>
          <p:nvPr userDrawn="1"/>
        </p:nvSpPr>
        <p:spPr>
          <a:xfrm>
            <a:off x="0" y="-22860"/>
            <a:ext cx="3044825" cy="64007"/>
          </a:xfrm>
          <a:prstGeom prst="rect">
            <a:avLst/>
          </a:prstGeom>
          <a:solidFill>
            <a:schemeClr val="accent2"/>
          </a:solidFill>
          <a:ln w="12700" cmpd="sng">
            <a:solidFill>
              <a:srgbClr val="FFFFF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9" name="Rectangle 8"/>
          <p:cNvSpPr/>
          <p:nvPr userDrawn="1"/>
        </p:nvSpPr>
        <p:spPr>
          <a:xfrm>
            <a:off x="6099175" y="-22860"/>
            <a:ext cx="3044825" cy="64007"/>
          </a:xfrm>
          <a:prstGeom prst="rect">
            <a:avLst/>
          </a:prstGeom>
          <a:solidFill>
            <a:schemeClr val="accent6"/>
          </a:solidFill>
          <a:ln w="12700" cmpd="sng">
            <a:solidFill>
              <a:srgbClr val="FFFFF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10" name="Picture 9" descr="AdvancedDiscoveryLogo-RGB.png"/>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7709891" y="4793452"/>
            <a:ext cx="1204216" cy="238640"/>
          </a:xfrm>
          <a:prstGeom prst="rect">
            <a:avLst/>
          </a:prstGeom>
        </p:spPr>
      </p:pic>
      <p:sp>
        <p:nvSpPr>
          <p:cNvPr id="11" name="Content Placeholder 2"/>
          <p:cNvSpPr>
            <a:spLocks noGrp="1"/>
          </p:cNvSpPr>
          <p:nvPr>
            <p:ph idx="10" hasCustomPrompt="1"/>
          </p:nvPr>
        </p:nvSpPr>
        <p:spPr>
          <a:xfrm>
            <a:off x="457200" y="1929586"/>
            <a:ext cx="4038600" cy="2745947"/>
          </a:xfrm>
        </p:spPr>
        <p:txBody>
          <a:bodyPr numCol="1">
            <a:noAutofit/>
          </a:bodyPr>
          <a:lstStyle>
            <a:lvl1pPr marL="0" indent="0">
              <a:spcBef>
                <a:spcPts val="1200"/>
              </a:spcBef>
              <a:spcAft>
                <a:spcPts val="0"/>
              </a:spcAft>
              <a:buNone/>
              <a:defRPr sz="1100" b="1">
                <a:solidFill>
                  <a:schemeClr val="bg2"/>
                </a:solidFill>
              </a:defRPr>
            </a:lvl1pPr>
            <a:lvl2pPr marL="0" indent="0">
              <a:spcBef>
                <a:spcPts val="100"/>
              </a:spcBef>
              <a:spcAft>
                <a:spcPts val="600"/>
              </a:spcAft>
              <a:buClr>
                <a:schemeClr val="accent6"/>
              </a:buClr>
              <a:buFont typeface="Arial"/>
              <a:buNone/>
              <a:defRPr sz="1000" i="1">
                <a:solidFill>
                  <a:schemeClr val="accent6"/>
                </a:solidFill>
              </a:defRPr>
            </a:lvl2pPr>
            <a:lvl3pPr marL="171450" indent="-171450">
              <a:spcBef>
                <a:spcPts val="0"/>
              </a:spcBef>
              <a:spcAft>
                <a:spcPts val="600"/>
              </a:spcAft>
              <a:buClr>
                <a:schemeClr val="accent6"/>
              </a:buClr>
              <a:buFont typeface="Arial"/>
              <a:buChar char="•"/>
              <a:defRPr sz="900">
                <a:solidFill>
                  <a:schemeClr val="tx1"/>
                </a:solidFill>
              </a:defRPr>
            </a:lvl3pPr>
            <a:lvl4pPr marL="457200" indent="0">
              <a:buNone/>
              <a:defRPr/>
            </a:lvl4pPr>
          </a:lstStyle>
          <a:p>
            <a:pPr lvl="0"/>
            <a:r>
              <a:rPr lang="en-US" dirty="0"/>
              <a:t>Click To Edit Master Text Styles</a:t>
            </a:r>
          </a:p>
          <a:p>
            <a:pPr lvl="1"/>
            <a:r>
              <a:rPr lang="en-US" dirty="0"/>
              <a:t>Second level</a:t>
            </a:r>
          </a:p>
          <a:p>
            <a:pPr lvl="2"/>
            <a:r>
              <a:rPr lang="en-US" dirty="0"/>
              <a:t>Third level</a:t>
            </a:r>
          </a:p>
        </p:txBody>
      </p:sp>
      <p:cxnSp>
        <p:nvCxnSpPr>
          <p:cNvPr id="13" name="Straight Connector 12"/>
          <p:cNvCxnSpPr/>
          <p:nvPr userDrawn="1"/>
        </p:nvCxnSpPr>
        <p:spPr>
          <a:xfrm>
            <a:off x="4572000" y="1937989"/>
            <a:ext cx="0" cy="2737545"/>
          </a:xfrm>
          <a:prstGeom prst="line">
            <a:avLst/>
          </a:prstGeom>
          <a:ln w="6350" cmpd="sng">
            <a:solidFill>
              <a:schemeClr val="tx2">
                <a:lumMod val="60000"/>
                <a:lumOff val="40000"/>
              </a:schemeClr>
            </a:solidFill>
            <a:prstDash val="sysDash"/>
          </a:ln>
          <a:effectLst/>
        </p:spPr>
        <p:style>
          <a:lnRef idx="2">
            <a:schemeClr val="accent1"/>
          </a:lnRef>
          <a:fillRef idx="0">
            <a:schemeClr val="accent1"/>
          </a:fillRef>
          <a:effectRef idx="1">
            <a:schemeClr val="accent1"/>
          </a:effectRef>
          <a:fontRef idx="minor">
            <a:schemeClr val="tx1"/>
          </a:fontRef>
        </p:style>
      </p:cxnSp>
      <p:sp>
        <p:nvSpPr>
          <p:cNvPr id="16" name="Content Placeholder 2"/>
          <p:cNvSpPr>
            <a:spLocks noGrp="1"/>
          </p:cNvSpPr>
          <p:nvPr>
            <p:ph idx="11" hasCustomPrompt="1"/>
          </p:nvPr>
        </p:nvSpPr>
        <p:spPr>
          <a:xfrm>
            <a:off x="4648200" y="1929586"/>
            <a:ext cx="4038600" cy="2745947"/>
          </a:xfrm>
        </p:spPr>
        <p:txBody>
          <a:bodyPr numCol="1">
            <a:noAutofit/>
          </a:bodyPr>
          <a:lstStyle>
            <a:lvl1pPr marL="0" indent="0">
              <a:spcBef>
                <a:spcPts val="1200"/>
              </a:spcBef>
              <a:spcAft>
                <a:spcPts val="0"/>
              </a:spcAft>
              <a:buNone/>
              <a:defRPr sz="1100" b="1">
                <a:solidFill>
                  <a:schemeClr val="bg2"/>
                </a:solidFill>
              </a:defRPr>
            </a:lvl1pPr>
            <a:lvl2pPr marL="0" indent="0">
              <a:spcBef>
                <a:spcPts val="100"/>
              </a:spcBef>
              <a:spcAft>
                <a:spcPts val="600"/>
              </a:spcAft>
              <a:buClr>
                <a:schemeClr val="accent6"/>
              </a:buClr>
              <a:buFont typeface="Arial"/>
              <a:buNone/>
              <a:defRPr sz="1000" i="1">
                <a:solidFill>
                  <a:schemeClr val="accent6"/>
                </a:solidFill>
              </a:defRPr>
            </a:lvl2pPr>
            <a:lvl3pPr marL="171450" indent="-171450">
              <a:spcBef>
                <a:spcPts val="0"/>
              </a:spcBef>
              <a:spcAft>
                <a:spcPts val="600"/>
              </a:spcAft>
              <a:buClr>
                <a:schemeClr val="accent6"/>
              </a:buClr>
              <a:buFont typeface="Arial"/>
              <a:buChar char="•"/>
              <a:defRPr sz="900">
                <a:solidFill>
                  <a:schemeClr val="tx1"/>
                </a:solidFill>
              </a:defRPr>
            </a:lvl3pPr>
            <a:lvl4pPr marL="457200" indent="0">
              <a:buNone/>
              <a:defRPr/>
            </a:lvl4pPr>
          </a:lstStyle>
          <a:p>
            <a:pPr lvl="0"/>
            <a:r>
              <a:rPr lang="en-US" dirty="0"/>
              <a:t>Click To Edit Master Text Styles</a:t>
            </a:r>
          </a:p>
          <a:p>
            <a:pPr lvl="1"/>
            <a:r>
              <a:rPr lang="en-US" dirty="0"/>
              <a:t>Second level</a:t>
            </a:r>
          </a:p>
          <a:p>
            <a:pPr lvl="2"/>
            <a:r>
              <a:rPr lang="en-US" dirty="0"/>
              <a:t>Third level</a:t>
            </a:r>
          </a:p>
        </p:txBody>
      </p:sp>
    </p:spTree>
    <p:extLst>
      <p:ext uri="{BB962C8B-B14F-4D97-AF65-F5344CB8AC3E}">
        <p14:creationId xmlns:p14="http://schemas.microsoft.com/office/powerpoint/2010/main" val="4210932698"/>
      </p:ext>
    </p:extLst>
  </p:cSld>
  <p:clrMapOvr>
    <a:masterClrMapping/>
  </p:clrMapOvr>
  <mc:AlternateContent xmlns:mc="http://schemas.openxmlformats.org/markup-compatibility/2006" xmlns:p14="http://schemas.microsoft.com/office/powerpoint/2010/main">
    <mc:Choice Requires="p14">
      <p:transition spd="slow" p14:dur="2000">
        <p:fade/>
      </p:transition>
    </mc:Choice>
    <mc:Fallback xmlns="">
      <p:transition spd="slow">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Staff Bio - 3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nchor="b"/>
          <a:lstStyle>
            <a:lvl1pPr>
              <a:defRPr>
                <a:solidFill>
                  <a:srgbClr val="FD8608"/>
                </a:solidFill>
              </a:defRPr>
            </a:lvl1pPr>
          </a:lstStyle>
          <a:p>
            <a:r>
              <a:rPr lang="en-US"/>
              <a:t>Click to edit Master title style</a:t>
            </a:r>
          </a:p>
        </p:txBody>
      </p:sp>
      <p:sp>
        <p:nvSpPr>
          <p:cNvPr id="3" name="Content Placeholder 2"/>
          <p:cNvSpPr>
            <a:spLocks noGrp="1"/>
          </p:cNvSpPr>
          <p:nvPr>
            <p:ph idx="1" hasCustomPrompt="1"/>
          </p:nvPr>
        </p:nvSpPr>
        <p:spPr>
          <a:xfrm>
            <a:off x="457200" y="1200151"/>
            <a:ext cx="8229600" cy="613989"/>
          </a:xfrm>
        </p:spPr>
        <p:txBody>
          <a:bodyPr numCol="1"/>
          <a:lstStyle>
            <a:lvl1pPr marL="0" indent="0">
              <a:spcBef>
                <a:spcPts val="1200"/>
              </a:spcBef>
              <a:spcAft>
                <a:spcPts val="0"/>
              </a:spcAft>
              <a:buNone/>
              <a:defRPr b="0">
                <a:solidFill>
                  <a:schemeClr val="tx1"/>
                </a:solidFill>
              </a:defRPr>
            </a:lvl1pPr>
            <a:lvl2pPr marL="173038" indent="-173038">
              <a:spcBef>
                <a:spcPts val="100"/>
              </a:spcBef>
              <a:spcAft>
                <a:spcPts val="600"/>
              </a:spcAft>
              <a:buClr>
                <a:schemeClr val="accent6"/>
              </a:buClr>
              <a:buFont typeface="Arial"/>
              <a:buChar char="•"/>
              <a:defRPr sz="1600">
                <a:solidFill>
                  <a:schemeClr val="tx1"/>
                </a:solidFill>
              </a:defRPr>
            </a:lvl2pPr>
            <a:lvl3pPr marL="404813" indent="-174625">
              <a:spcBef>
                <a:spcPts val="0"/>
              </a:spcBef>
              <a:spcAft>
                <a:spcPts val="0"/>
              </a:spcAft>
              <a:buClr>
                <a:schemeClr val="tx2"/>
              </a:buClr>
              <a:buFont typeface="Lucida Grande"/>
              <a:buChar char="–"/>
              <a:defRPr sz="1400"/>
            </a:lvl3pPr>
          </a:lstStyle>
          <a:p>
            <a:pPr lvl="0"/>
            <a:r>
              <a:rPr lang="en-US" dirty="0"/>
              <a:t>Click to edit master text styles</a:t>
            </a:r>
          </a:p>
        </p:txBody>
      </p:sp>
      <p:sp>
        <p:nvSpPr>
          <p:cNvPr id="7" name="Rectangle 6"/>
          <p:cNvSpPr/>
          <p:nvPr userDrawn="1"/>
        </p:nvSpPr>
        <p:spPr>
          <a:xfrm>
            <a:off x="0" y="-22860"/>
            <a:ext cx="9156699" cy="64007"/>
          </a:xfrm>
          <a:prstGeom prst="rect">
            <a:avLst/>
          </a:prstGeom>
          <a:solidFill>
            <a:srgbClr val="FD8608"/>
          </a:solidFill>
          <a:ln w="12700" cmpd="sng">
            <a:solidFill>
              <a:srgbClr val="FFFFF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8" name="Rectangle 7"/>
          <p:cNvSpPr/>
          <p:nvPr userDrawn="1"/>
        </p:nvSpPr>
        <p:spPr>
          <a:xfrm>
            <a:off x="0" y="-22860"/>
            <a:ext cx="3044825" cy="64007"/>
          </a:xfrm>
          <a:prstGeom prst="rect">
            <a:avLst/>
          </a:prstGeom>
          <a:solidFill>
            <a:schemeClr val="accent2"/>
          </a:solidFill>
          <a:ln w="12700" cmpd="sng">
            <a:solidFill>
              <a:srgbClr val="FFFFF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9" name="Rectangle 8"/>
          <p:cNvSpPr/>
          <p:nvPr userDrawn="1"/>
        </p:nvSpPr>
        <p:spPr>
          <a:xfrm>
            <a:off x="6099175" y="-22860"/>
            <a:ext cx="3044825" cy="64007"/>
          </a:xfrm>
          <a:prstGeom prst="rect">
            <a:avLst/>
          </a:prstGeom>
          <a:solidFill>
            <a:schemeClr val="accent6"/>
          </a:solidFill>
          <a:ln w="12700" cmpd="sng">
            <a:solidFill>
              <a:srgbClr val="FFFFF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10" name="Picture 9" descr="AdvancedDiscoveryLogo-RGB.png"/>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7709891" y="4793452"/>
            <a:ext cx="1204216" cy="238640"/>
          </a:xfrm>
          <a:prstGeom prst="rect">
            <a:avLst/>
          </a:prstGeom>
        </p:spPr>
      </p:pic>
      <p:sp>
        <p:nvSpPr>
          <p:cNvPr id="11" name="Content Placeholder 2"/>
          <p:cNvSpPr>
            <a:spLocks noGrp="1"/>
          </p:cNvSpPr>
          <p:nvPr>
            <p:ph idx="10" hasCustomPrompt="1"/>
          </p:nvPr>
        </p:nvSpPr>
        <p:spPr>
          <a:xfrm>
            <a:off x="457199" y="2367110"/>
            <a:ext cx="2660213" cy="2455286"/>
          </a:xfrm>
        </p:spPr>
        <p:txBody>
          <a:bodyPr numCol="1">
            <a:noAutofit/>
          </a:bodyPr>
          <a:lstStyle>
            <a:lvl1pPr marL="0" indent="0">
              <a:spcBef>
                <a:spcPts val="1200"/>
              </a:spcBef>
              <a:spcAft>
                <a:spcPts val="0"/>
              </a:spcAft>
              <a:buNone/>
              <a:defRPr sz="1100" b="1">
                <a:solidFill>
                  <a:schemeClr val="bg2"/>
                </a:solidFill>
              </a:defRPr>
            </a:lvl1pPr>
            <a:lvl2pPr marL="0" indent="0">
              <a:spcBef>
                <a:spcPts val="100"/>
              </a:spcBef>
              <a:spcAft>
                <a:spcPts val="600"/>
              </a:spcAft>
              <a:buClr>
                <a:schemeClr val="accent6"/>
              </a:buClr>
              <a:buFont typeface="Arial"/>
              <a:buNone/>
              <a:defRPr sz="1000" i="1">
                <a:solidFill>
                  <a:schemeClr val="accent6"/>
                </a:solidFill>
              </a:defRPr>
            </a:lvl2pPr>
            <a:lvl3pPr marL="171450" indent="-171450">
              <a:spcBef>
                <a:spcPts val="0"/>
              </a:spcBef>
              <a:spcAft>
                <a:spcPts val="600"/>
              </a:spcAft>
              <a:buClr>
                <a:schemeClr val="accent6"/>
              </a:buClr>
              <a:buFont typeface="Arial"/>
              <a:buChar char="•"/>
              <a:defRPr sz="900">
                <a:solidFill>
                  <a:schemeClr val="tx1"/>
                </a:solidFill>
              </a:defRPr>
            </a:lvl3pPr>
            <a:lvl4pPr marL="685800">
              <a:defRPr/>
            </a:lvl4pPr>
          </a:lstStyle>
          <a:p>
            <a:pPr lvl="0"/>
            <a:r>
              <a:rPr lang="en-US" dirty="0"/>
              <a:t>Click To Edit Master Text Styles</a:t>
            </a:r>
          </a:p>
          <a:p>
            <a:pPr lvl="1"/>
            <a:r>
              <a:rPr lang="en-US" dirty="0"/>
              <a:t>Second level</a:t>
            </a:r>
          </a:p>
          <a:p>
            <a:pPr lvl="2"/>
            <a:r>
              <a:rPr lang="en-US" dirty="0"/>
              <a:t>Third level</a:t>
            </a:r>
          </a:p>
          <a:p>
            <a:pPr lvl="3"/>
            <a:endParaRPr lang="en-US" dirty="0"/>
          </a:p>
        </p:txBody>
      </p:sp>
      <p:sp>
        <p:nvSpPr>
          <p:cNvPr id="15" name="Content Placeholder 2"/>
          <p:cNvSpPr>
            <a:spLocks noGrp="1"/>
          </p:cNvSpPr>
          <p:nvPr>
            <p:ph idx="11" hasCustomPrompt="1"/>
          </p:nvPr>
        </p:nvSpPr>
        <p:spPr>
          <a:xfrm>
            <a:off x="3244727" y="2367110"/>
            <a:ext cx="2660213" cy="2455286"/>
          </a:xfrm>
        </p:spPr>
        <p:txBody>
          <a:bodyPr numCol="1">
            <a:noAutofit/>
          </a:bodyPr>
          <a:lstStyle>
            <a:lvl1pPr marL="0" indent="0">
              <a:spcBef>
                <a:spcPts val="1200"/>
              </a:spcBef>
              <a:spcAft>
                <a:spcPts val="0"/>
              </a:spcAft>
              <a:buNone/>
              <a:defRPr sz="1100" b="1">
                <a:solidFill>
                  <a:schemeClr val="bg2"/>
                </a:solidFill>
              </a:defRPr>
            </a:lvl1pPr>
            <a:lvl2pPr marL="0" indent="0">
              <a:spcBef>
                <a:spcPts val="100"/>
              </a:spcBef>
              <a:spcAft>
                <a:spcPts val="600"/>
              </a:spcAft>
              <a:buClr>
                <a:schemeClr val="accent6"/>
              </a:buClr>
              <a:buFont typeface="Arial"/>
              <a:buNone/>
              <a:defRPr sz="1000" i="1">
                <a:solidFill>
                  <a:schemeClr val="accent6"/>
                </a:solidFill>
              </a:defRPr>
            </a:lvl2pPr>
            <a:lvl3pPr marL="171450" indent="-171450">
              <a:spcBef>
                <a:spcPts val="0"/>
              </a:spcBef>
              <a:spcAft>
                <a:spcPts val="600"/>
              </a:spcAft>
              <a:buClr>
                <a:schemeClr val="accent6"/>
              </a:buClr>
              <a:buFont typeface="Arial"/>
              <a:buChar char="•"/>
              <a:defRPr sz="900">
                <a:solidFill>
                  <a:schemeClr val="tx1"/>
                </a:solidFill>
              </a:defRPr>
            </a:lvl3pPr>
            <a:lvl4pPr marL="685800">
              <a:defRPr/>
            </a:lvl4pPr>
          </a:lstStyle>
          <a:p>
            <a:pPr lvl="0"/>
            <a:r>
              <a:rPr lang="en-US" dirty="0"/>
              <a:t>Click To Edit Master Text Styles</a:t>
            </a:r>
          </a:p>
          <a:p>
            <a:pPr lvl="1"/>
            <a:r>
              <a:rPr lang="en-US" dirty="0"/>
              <a:t>Second level</a:t>
            </a:r>
          </a:p>
          <a:p>
            <a:pPr lvl="2"/>
            <a:r>
              <a:rPr lang="en-US" dirty="0"/>
              <a:t>Third level</a:t>
            </a:r>
          </a:p>
          <a:p>
            <a:pPr lvl="3"/>
            <a:endParaRPr lang="en-US" dirty="0"/>
          </a:p>
        </p:txBody>
      </p:sp>
      <p:grpSp>
        <p:nvGrpSpPr>
          <p:cNvPr id="4" name="Group 3"/>
          <p:cNvGrpSpPr/>
          <p:nvPr userDrawn="1"/>
        </p:nvGrpSpPr>
        <p:grpSpPr>
          <a:xfrm>
            <a:off x="3178235" y="2369547"/>
            <a:ext cx="2787528" cy="2451067"/>
            <a:chOff x="3178235" y="2186733"/>
            <a:chExt cx="2787528" cy="2458357"/>
          </a:xfrm>
        </p:grpSpPr>
        <p:cxnSp>
          <p:nvCxnSpPr>
            <p:cNvPr id="13" name="Straight Connector 12"/>
            <p:cNvCxnSpPr/>
            <p:nvPr userDrawn="1"/>
          </p:nvCxnSpPr>
          <p:spPr>
            <a:xfrm>
              <a:off x="3178235" y="2186733"/>
              <a:ext cx="0" cy="2458357"/>
            </a:xfrm>
            <a:prstGeom prst="line">
              <a:avLst/>
            </a:prstGeom>
            <a:ln w="6350" cmpd="sng">
              <a:solidFill>
                <a:schemeClr val="tx2">
                  <a:lumMod val="60000"/>
                  <a:lumOff val="40000"/>
                </a:schemeClr>
              </a:solidFill>
              <a:prstDash val="sysDash"/>
            </a:ln>
            <a:effectLst/>
          </p:spPr>
          <p:style>
            <a:lnRef idx="2">
              <a:schemeClr val="accent1"/>
            </a:lnRef>
            <a:fillRef idx="0">
              <a:schemeClr val="accent1"/>
            </a:fillRef>
            <a:effectRef idx="1">
              <a:schemeClr val="accent1"/>
            </a:effectRef>
            <a:fontRef idx="minor">
              <a:schemeClr val="tx1"/>
            </a:fontRef>
          </p:style>
        </p:cxnSp>
        <p:cxnSp>
          <p:nvCxnSpPr>
            <p:cNvPr id="17" name="Straight Connector 16"/>
            <p:cNvCxnSpPr/>
            <p:nvPr userDrawn="1"/>
          </p:nvCxnSpPr>
          <p:spPr>
            <a:xfrm>
              <a:off x="5965763" y="2186733"/>
              <a:ext cx="0" cy="2458357"/>
            </a:xfrm>
            <a:prstGeom prst="line">
              <a:avLst/>
            </a:prstGeom>
            <a:ln w="6350" cmpd="sng">
              <a:solidFill>
                <a:schemeClr val="tx2">
                  <a:lumMod val="60000"/>
                  <a:lumOff val="40000"/>
                </a:schemeClr>
              </a:solidFill>
              <a:prstDash val="sysDash"/>
            </a:ln>
            <a:effectLst/>
          </p:spPr>
          <p:style>
            <a:lnRef idx="2">
              <a:schemeClr val="accent1"/>
            </a:lnRef>
            <a:fillRef idx="0">
              <a:schemeClr val="accent1"/>
            </a:fillRef>
            <a:effectRef idx="1">
              <a:schemeClr val="accent1"/>
            </a:effectRef>
            <a:fontRef idx="minor">
              <a:schemeClr val="tx1"/>
            </a:fontRef>
          </p:style>
        </p:cxnSp>
      </p:grpSp>
      <p:sp>
        <p:nvSpPr>
          <p:cNvPr id="18" name="Content Placeholder 2"/>
          <p:cNvSpPr>
            <a:spLocks noGrp="1"/>
          </p:cNvSpPr>
          <p:nvPr>
            <p:ph idx="12" hasCustomPrompt="1"/>
          </p:nvPr>
        </p:nvSpPr>
        <p:spPr>
          <a:xfrm>
            <a:off x="6032255" y="2367110"/>
            <a:ext cx="2660213" cy="2455286"/>
          </a:xfrm>
        </p:spPr>
        <p:txBody>
          <a:bodyPr numCol="1">
            <a:noAutofit/>
          </a:bodyPr>
          <a:lstStyle>
            <a:lvl1pPr marL="0" indent="0">
              <a:spcBef>
                <a:spcPts val="1200"/>
              </a:spcBef>
              <a:spcAft>
                <a:spcPts val="0"/>
              </a:spcAft>
              <a:buNone/>
              <a:defRPr sz="1100" b="1">
                <a:solidFill>
                  <a:schemeClr val="bg2"/>
                </a:solidFill>
              </a:defRPr>
            </a:lvl1pPr>
            <a:lvl2pPr marL="0" indent="0">
              <a:spcBef>
                <a:spcPts val="100"/>
              </a:spcBef>
              <a:spcAft>
                <a:spcPts val="600"/>
              </a:spcAft>
              <a:buClr>
                <a:schemeClr val="accent6"/>
              </a:buClr>
              <a:buFont typeface="Arial"/>
              <a:buNone/>
              <a:defRPr sz="1000" i="1">
                <a:solidFill>
                  <a:schemeClr val="accent6"/>
                </a:solidFill>
              </a:defRPr>
            </a:lvl2pPr>
            <a:lvl3pPr marL="171450" indent="-171450">
              <a:spcBef>
                <a:spcPts val="0"/>
              </a:spcBef>
              <a:spcAft>
                <a:spcPts val="600"/>
              </a:spcAft>
              <a:buClr>
                <a:schemeClr val="accent6"/>
              </a:buClr>
              <a:buFont typeface="Arial"/>
              <a:buChar char="•"/>
              <a:defRPr sz="900">
                <a:solidFill>
                  <a:schemeClr val="tx1"/>
                </a:solidFill>
              </a:defRPr>
            </a:lvl3pPr>
            <a:lvl4pPr marL="685800">
              <a:defRPr/>
            </a:lvl4pPr>
          </a:lstStyle>
          <a:p>
            <a:pPr lvl="0"/>
            <a:r>
              <a:rPr lang="en-US" dirty="0"/>
              <a:t>Click To Edit Master Text Styles</a:t>
            </a:r>
          </a:p>
          <a:p>
            <a:pPr lvl="1"/>
            <a:r>
              <a:rPr lang="en-US" dirty="0"/>
              <a:t>Second level</a:t>
            </a:r>
          </a:p>
          <a:p>
            <a:pPr lvl="2"/>
            <a:r>
              <a:rPr lang="en-US" dirty="0"/>
              <a:t>Third level</a:t>
            </a:r>
          </a:p>
          <a:p>
            <a:pPr lvl="3"/>
            <a:endParaRPr lang="en-US" dirty="0"/>
          </a:p>
        </p:txBody>
      </p:sp>
    </p:spTree>
    <p:extLst>
      <p:ext uri="{BB962C8B-B14F-4D97-AF65-F5344CB8AC3E}">
        <p14:creationId xmlns:p14="http://schemas.microsoft.com/office/powerpoint/2010/main" val="3657410901"/>
      </p:ext>
    </p:extLst>
  </p:cSld>
  <p:clrMapOvr>
    <a:masterClrMapping/>
  </p:clrMapOvr>
  <mc:AlternateContent xmlns:mc="http://schemas.openxmlformats.org/markup-compatibility/2006" xmlns:p14="http://schemas.microsoft.com/office/powerpoint/2010/main">
    <mc:Choice Requires="p14">
      <p:transition spd="slow" p14:dur="2000">
        <p:fade/>
      </p:transition>
    </mc:Choice>
    <mc:Fallback xmlns="">
      <p:transition spd="slow">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1_Staff Bio - 3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nchor="b"/>
          <a:lstStyle>
            <a:lvl1pPr>
              <a:defRPr>
                <a:solidFill>
                  <a:srgbClr val="FD8608"/>
                </a:solidFill>
              </a:defRPr>
            </a:lvl1pPr>
          </a:lstStyle>
          <a:p>
            <a:r>
              <a:rPr lang="en-US"/>
              <a:t>Click to edit Master title style</a:t>
            </a:r>
          </a:p>
        </p:txBody>
      </p:sp>
      <p:sp>
        <p:nvSpPr>
          <p:cNvPr id="3" name="Content Placeholder 2"/>
          <p:cNvSpPr>
            <a:spLocks noGrp="1"/>
          </p:cNvSpPr>
          <p:nvPr>
            <p:ph idx="1" hasCustomPrompt="1"/>
          </p:nvPr>
        </p:nvSpPr>
        <p:spPr>
          <a:xfrm>
            <a:off x="457200" y="1200151"/>
            <a:ext cx="8229600" cy="613989"/>
          </a:xfrm>
        </p:spPr>
        <p:txBody>
          <a:bodyPr numCol="1"/>
          <a:lstStyle>
            <a:lvl1pPr marL="0" indent="0">
              <a:spcBef>
                <a:spcPts val="1200"/>
              </a:spcBef>
              <a:spcAft>
                <a:spcPts val="0"/>
              </a:spcAft>
              <a:buNone/>
              <a:defRPr b="0">
                <a:solidFill>
                  <a:schemeClr val="tx1"/>
                </a:solidFill>
              </a:defRPr>
            </a:lvl1pPr>
            <a:lvl2pPr marL="173038" indent="-173038">
              <a:spcBef>
                <a:spcPts val="100"/>
              </a:spcBef>
              <a:spcAft>
                <a:spcPts val="600"/>
              </a:spcAft>
              <a:buClr>
                <a:schemeClr val="accent6"/>
              </a:buClr>
              <a:buFont typeface="Arial"/>
              <a:buChar char="•"/>
              <a:defRPr sz="1600">
                <a:solidFill>
                  <a:schemeClr val="tx1"/>
                </a:solidFill>
              </a:defRPr>
            </a:lvl2pPr>
            <a:lvl3pPr marL="404813" indent="-174625">
              <a:spcBef>
                <a:spcPts val="0"/>
              </a:spcBef>
              <a:spcAft>
                <a:spcPts val="0"/>
              </a:spcAft>
              <a:buClr>
                <a:schemeClr val="tx2"/>
              </a:buClr>
              <a:buFont typeface="Lucida Grande"/>
              <a:buChar char="–"/>
              <a:defRPr sz="1400"/>
            </a:lvl3pPr>
          </a:lstStyle>
          <a:p>
            <a:pPr lvl="0"/>
            <a:r>
              <a:rPr lang="en-US" dirty="0"/>
              <a:t>Click to edit master text styles</a:t>
            </a:r>
          </a:p>
        </p:txBody>
      </p:sp>
      <p:sp>
        <p:nvSpPr>
          <p:cNvPr id="7" name="Rectangle 6"/>
          <p:cNvSpPr/>
          <p:nvPr userDrawn="1"/>
        </p:nvSpPr>
        <p:spPr>
          <a:xfrm>
            <a:off x="0" y="-22860"/>
            <a:ext cx="9156699" cy="64007"/>
          </a:xfrm>
          <a:prstGeom prst="rect">
            <a:avLst/>
          </a:prstGeom>
          <a:solidFill>
            <a:srgbClr val="FD8608"/>
          </a:solidFill>
          <a:ln w="12700" cmpd="sng">
            <a:solidFill>
              <a:srgbClr val="FFFFF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8" name="Rectangle 7"/>
          <p:cNvSpPr/>
          <p:nvPr userDrawn="1"/>
        </p:nvSpPr>
        <p:spPr>
          <a:xfrm>
            <a:off x="0" y="-22860"/>
            <a:ext cx="3044825" cy="64007"/>
          </a:xfrm>
          <a:prstGeom prst="rect">
            <a:avLst/>
          </a:prstGeom>
          <a:solidFill>
            <a:schemeClr val="accent2"/>
          </a:solidFill>
          <a:ln w="12700" cmpd="sng">
            <a:solidFill>
              <a:srgbClr val="FFFFF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9" name="Rectangle 8"/>
          <p:cNvSpPr/>
          <p:nvPr userDrawn="1"/>
        </p:nvSpPr>
        <p:spPr>
          <a:xfrm>
            <a:off x="6099175" y="-22860"/>
            <a:ext cx="3044825" cy="64007"/>
          </a:xfrm>
          <a:prstGeom prst="rect">
            <a:avLst/>
          </a:prstGeom>
          <a:solidFill>
            <a:schemeClr val="accent6"/>
          </a:solidFill>
          <a:ln w="12700" cmpd="sng">
            <a:solidFill>
              <a:srgbClr val="FFFFF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10" name="Picture 9" descr="AdvancedDiscoveryLogo-RGB.png"/>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7709891" y="4793452"/>
            <a:ext cx="1204216" cy="238640"/>
          </a:xfrm>
          <a:prstGeom prst="rect">
            <a:avLst/>
          </a:prstGeom>
        </p:spPr>
      </p:pic>
      <p:sp>
        <p:nvSpPr>
          <p:cNvPr id="11" name="Content Placeholder 2"/>
          <p:cNvSpPr>
            <a:spLocks noGrp="1"/>
          </p:cNvSpPr>
          <p:nvPr>
            <p:ph idx="10" hasCustomPrompt="1"/>
          </p:nvPr>
        </p:nvSpPr>
        <p:spPr>
          <a:xfrm>
            <a:off x="457199" y="1929586"/>
            <a:ext cx="2660213" cy="2745947"/>
          </a:xfrm>
        </p:spPr>
        <p:txBody>
          <a:bodyPr numCol="1">
            <a:noAutofit/>
          </a:bodyPr>
          <a:lstStyle>
            <a:lvl1pPr marL="0" indent="0">
              <a:spcBef>
                <a:spcPts val="1200"/>
              </a:spcBef>
              <a:spcAft>
                <a:spcPts val="0"/>
              </a:spcAft>
              <a:buNone/>
              <a:defRPr sz="1100" b="1">
                <a:solidFill>
                  <a:schemeClr val="bg2"/>
                </a:solidFill>
              </a:defRPr>
            </a:lvl1pPr>
            <a:lvl2pPr marL="0" indent="0">
              <a:spcBef>
                <a:spcPts val="100"/>
              </a:spcBef>
              <a:spcAft>
                <a:spcPts val="600"/>
              </a:spcAft>
              <a:buClr>
                <a:schemeClr val="accent6"/>
              </a:buClr>
              <a:buFont typeface="Arial"/>
              <a:buNone/>
              <a:defRPr sz="1000" i="1">
                <a:solidFill>
                  <a:schemeClr val="accent6"/>
                </a:solidFill>
              </a:defRPr>
            </a:lvl2pPr>
            <a:lvl3pPr marL="171450" indent="-171450">
              <a:spcBef>
                <a:spcPts val="0"/>
              </a:spcBef>
              <a:spcAft>
                <a:spcPts val="600"/>
              </a:spcAft>
              <a:buClr>
                <a:schemeClr val="accent6"/>
              </a:buClr>
              <a:buFont typeface="Arial"/>
              <a:buChar char="•"/>
              <a:defRPr sz="900">
                <a:solidFill>
                  <a:schemeClr val="tx1"/>
                </a:solidFill>
              </a:defRPr>
            </a:lvl3pPr>
            <a:lvl4pPr marL="685800">
              <a:defRPr/>
            </a:lvl4pPr>
          </a:lstStyle>
          <a:p>
            <a:pPr lvl="0"/>
            <a:r>
              <a:rPr lang="en-US" dirty="0"/>
              <a:t>Click To Edit Master Text Styles</a:t>
            </a:r>
          </a:p>
          <a:p>
            <a:pPr lvl="1"/>
            <a:r>
              <a:rPr lang="en-US" dirty="0"/>
              <a:t>Second level</a:t>
            </a:r>
          </a:p>
          <a:p>
            <a:pPr lvl="2"/>
            <a:r>
              <a:rPr lang="en-US" dirty="0"/>
              <a:t>Third level</a:t>
            </a:r>
          </a:p>
          <a:p>
            <a:pPr lvl="3"/>
            <a:endParaRPr lang="en-US" dirty="0"/>
          </a:p>
        </p:txBody>
      </p:sp>
      <p:sp>
        <p:nvSpPr>
          <p:cNvPr id="15" name="Content Placeholder 2"/>
          <p:cNvSpPr>
            <a:spLocks noGrp="1"/>
          </p:cNvSpPr>
          <p:nvPr>
            <p:ph idx="11" hasCustomPrompt="1"/>
          </p:nvPr>
        </p:nvSpPr>
        <p:spPr>
          <a:xfrm>
            <a:off x="3244727" y="1929586"/>
            <a:ext cx="2660213" cy="2745947"/>
          </a:xfrm>
        </p:spPr>
        <p:txBody>
          <a:bodyPr numCol="1">
            <a:noAutofit/>
          </a:bodyPr>
          <a:lstStyle>
            <a:lvl1pPr marL="0" indent="0">
              <a:spcBef>
                <a:spcPts val="1200"/>
              </a:spcBef>
              <a:spcAft>
                <a:spcPts val="0"/>
              </a:spcAft>
              <a:buNone/>
              <a:defRPr sz="1100" b="1">
                <a:solidFill>
                  <a:schemeClr val="bg2"/>
                </a:solidFill>
              </a:defRPr>
            </a:lvl1pPr>
            <a:lvl2pPr marL="0" indent="0">
              <a:spcBef>
                <a:spcPts val="100"/>
              </a:spcBef>
              <a:spcAft>
                <a:spcPts val="600"/>
              </a:spcAft>
              <a:buClr>
                <a:schemeClr val="accent6"/>
              </a:buClr>
              <a:buFont typeface="Arial"/>
              <a:buNone/>
              <a:defRPr sz="1000" i="1">
                <a:solidFill>
                  <a:schemeClr val="accent6"/>
                </a:solidFill>
              </a:defRPr>
            </a:lvl2pPr>
            <a:lvl3pPr marL="171450" indent="-171450">
              <a:spcBef>
                <a:spcPts val="0"/>
              </a:spcBef>
              <a:spcAft>
                <a:spcPts val="600"/>
              </a:spcAft>
              <a:buClr>
                <a:schemeClr val="accent6"/>
              </a:buClr>
              <a:buFont typeface="Arial"/>
              <a:buChar char="•"/>
              <a:defRPr sz="900">
                <a:solidFill>
                  <a:schemeClr val="tx1"/>
                </a:solidFill>
              </a:defRPr>
            </a:lvl3pPr>
            <a:lvl4pPr marL="685800">
              <a:defRPr/>
            </a:lvl4pPr>
          </a:lstStyle>
          <a:p>
            <a:pPr lvl="0"/>
            <a:r>
              <a:rPr lang="en-US" dirty="0"/>
              <a:t>Click To Edit Master Text Styles</a:t>
            </a:r>
          </a:p>
          <a:p>
            <a:pPr lvl="1"/>
            <a:r>
              <a:rPr lang="en-US" dirty="0"/>
              <a:t>Second level</a:t>
            </a:r>
          </a:p>
          <a:p>
            <a:pPr lvl="2"/>
            <a:r>
              <a:rPr lang="en-US" dirty="0"/>
              <a:t>Third level</a:t>
            </a:r>
          </a:p>
          <a:p>
            <a:pPr lvl="3"/>
            <a:endParaRPr lang="en-US" dirty="0"/>
          </a:p>
        </p:txBody>
      </p:sp>
      <p:grpSp>
        <p:nvGrpSpPr>
          <p:cNvPr id="4" name="Group 3"/>
          <p:cNvGrpSpPr/>
          <p:nvPr userDrawn="1"/>
        </p:nvGrpSpPr>
        <p:grpSpPr>
          <a:xfrm>
            <a:off x="3178235" y="1946235"/>
            <a:ext cx="2787528" cy="2737545"/>
            <a:chOff x="3178235" y="1946235"/>
            <a:chExt cx="2787528" cy="2458357"/>
          </a:xfrm>
        </p:grpSpPr>
        <p:cxnSp>
          <p:nvCxnSpPr>
            <p:cNvPr id="13" name="Straight Connector 12"/>
            <p:cNvCxnSpPr/>
            <p:nvPr userDrawn="1"/>
          </p:nvCxnSpPr>
          <p:spPr>
            <a:xfrm>
              <a:off x="3178235" y="1946235"/>
              <a:ext cx="0" cy="2458357"/>
            </a:xfrm>
            <a:prstGeom prst="line">
              <a:avLst/>
            </a:prstGeom>
            <a:ln w="6350" cmpd="sng">
              <a:solidFill>
                <a:schemeClr val="tx2">
                  <a:lumMod val="60000"/>
                  <a:lumOff val="40000"/>
                </a:schemeClr>
              </a:solidFill>
              <a:prstDash val="sysDash"/>
            </a:ln>
            <a:effectLst/>
          </p:spPr>
          <p:style>
            <a:lnRef idx="2">
              <a:schemeClr val="accent1"/>
            </a:lnRef>
            <a:fillRef idx="0">
              <a:schemeClr val="accent1"/>
            </a:fillRef>
            <a:effectRef idx="1">
              <a:schemeClr val="accent1"/>
            </a:effectRef>
            <a:fontRef idx="minor">
              <a:schemeClr val="tx1"/>
            </a:fontRef>
          </p:style>
        </p:cxnSp>
        <p:cxnSp>
          <p:nvCxnSpPr>
            <p:cNvPr id="17" name="Straight Connector 16"/>
            <p:cNvCxnSpPr/>
            <p:nvPr userDrawn="1"/>
          </p:nvCxnSpPr>
          <p:spPr>
            <a:xfrm>
              <a:off x="5965763" y="1946235"/>
              <a:ext cx="0" cy="2458357"/>
            </a:xfrm>
            <a:prstGeom prst="line">
              <a:avLst/>
            </a:prstGeom>
            <a:ln w="6350" cmpd="sng">
              <a:solidFill>
                <a:schemeClr val="tx2">
                  <a:lumMod val="60000"/>
                  <a:lumOff val="40000"/>
                </a:schemeClr>
              </a:solidFill>
              <a:prstDash val="sysDash"/>
            </a:ln>
            <a:effectLst/>
          </p:spPr>
          <p:style>
            <a:lnRef idx="2">
              <a:schemeClr val="accent1"/>
            </a:lnRef>
            <a:fillRef idx="0">
              <a:schemeClr val="accent1"/>
            </a:fillRef>
            <a:effectRef idx="1">
              <a:schemeClr val="accent1"/>
            </a:effectRef>
            <a:fontRef idx="minor">
              <a:schemeClr val="tx1"/>
            </a:fontRef>
          </p:style>
        </p:cxnSp>
      </p:grpSp>
      <p:sp>
        <p:nvSpPr>
          <p:cNvPr id="18" name="Content Placeholder 2"/>
          <p:cNvSpPr>
            <a:spLocks noGrp="1"/>
          </p:cNvSpPr>
          <p:nvPr>
            <p:ph idx="12" hasCustomPrompt="1"/>
          </p:nvPr>
        </p:nvSpPr>
        <p:spPr>
          <a:xfrm>
            <a:off x="6032255" y="1929586"/>
            <a:ext cx="2660213" cy="2745947"/>
          </a:xfrm>
        </p:spPr>
        <p:txBody>
          <a:bodyPr numCol="1">
            <a:noAutofit/>
          </a:bodyPr>
          <a:lstStyle>
            <a:lvl1pPr marL="0" indent="0">
              <a:spcBef>
                <a:spcPts val="1200"/>
              </a:spcBef>
              <a:spcAft>
                <a:spcPts val="0"/>
              </a:spcAft>
              <a:buNone/>
              <a:defRPr sz="1100" b="1">
                <a:solidFill>
                  <a:schemeClr val="bg2"/>
                </a:solidFill>
              </a:defRPr>
            </a:lvl1pPr>
            <a:lvl2pPr marL="0" indent="0">
              <a:spcBef>
                <a:spcPts val="100"/>
              </a:spcBef>
              <a:spcAft>
                <a:spcPts val="600"/>
              </a:spcAft>
              <a:buClr>
                <a:schemeClr val="accent6"/>
              </a:buClr>
              <a:buFont typeface="Arial"/>
              <a:buNone/>
              <a:defRPr sz="1000" i="1">
                <a:solidFill>
                  <a:schemeClr val="accent6"/>
                </a:solidFill>
              </a:defRPr>
            </a:lvl2pPr>
            <a:lvl3pPr marL="171450" indent="-171450">
              <a:spcBef>
                <a:spcPts val="0"/>
              </a:spcBef>
              <a:spcAft>
                <a:spcPts val="600"/>
              </a:spcAft>
              <a:buClr>
                <a:schemeClr val="accent6"/>
              </a:buClr>
              <a:buFont typeface="Arial"/>
              <a:buChar char="•"/>
              <a:defRPr sz="900">
                <a:solidFill>
                  <a:schemeClr val="tx1"/>
                </a:solidFill>
              </a:defRPr>
            </a:lvl3pPr>
            <a:lvl4pPr marL="685800">
              <a:defRPr/>
            </a:lvl4pPr>
          </a:lstStyle>
          <a:p>
            <a:pPr lvl="0"/>
            <a:r>
              <a:rPr lang="en-US" dirty="0"/>
              <a:t>Click To Edit Master Text Styles</a:t>
            </a:r>
          </a:p>
          <a:p>
            <a:pPr lvl="1"/>
            <a:r>
              <a:rPr lang="en-US" dirty="0"/>
              <a:t>Second level</a:t>
            </a:r>
          </a:p>
          <a:p>
            <a:pPr lvl="2"/>
            <a:r>
              <a:rPr lang="en-US" dirty="0"/>
              <a:t>Third level</a:t>
            </a:r>
          </a:p>
          <a:p>
            <a:pPr lvl="3"/>
            <a:endParaRPr lang="en-US" dirty="0"/>
          </a:p>
        </p:txBody>
      </p:sp>
    </p:spTree>
    <p:extLst>
      <p:ext uri="{BB962C8B-B14F-4D97-AF65-F5344CB8AC3E}">
        <p14:creationId xmlns:p14="http://schemas.microsoft.com/office/powerpoint/2010/main" val="1943536453"/>
      </p:ext>
    </p:extLst>
  </p:cSld>
  <p:clrMapOvr>
    <a:masterClrMapping/>
  </p:clrMapOvr>
  <mc:AlternateContent xmlns:mc="http://schemas.openxmlformats.org/markup-compatibility/2006" xmlns:p14="http://schemas.microsoft.com/office/powerpoint/2010/main">
    <mc:Choice Requires="p14">
      <p:transition spd="slow" p14:dur="2000">
        <p:fade/>
      </p:transition>
    </mc:Choice>
    <mc:Fallback xmlns="">
      <p:transition spd="slow">
        <p:fade/>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2_Staff Bio - 3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nchor="b"/>
          <a:lstStyle>
            <a:lvl1pPr>
              <a:defRPr>
                <a:solidFill>
                  <a:srgbClr val="FD8608"/>
                </a:solidFill>
              </a:defRPr>
            </a:lvl1pPr>
          </a:lstStyle>
          <a:p>
            <a:r>
              <a:rPr lang="en-US"/>
              <a:t>Click to edit Master title style</a:t>
            </a:r>
          </a:p>
        </p:txBody>
      </p:sp>
      <p:sp>
        <p:nvSpPr>
          <p:cNvPr id="3" name="Content Placeholder 2"/>
          <p:cNvSpPr>
            <a:spLocks noGrp="1"/>
          </p:cNvSpPr>
          <p:nvPr>
            <p:ph idx="1" hasCustomPrompt="1"/>
          </p:nvPr>
        </p:nvSpPr>
        <p:spPr>
          <a:xfrm>
            <a:off x="457200" y="1200151"/>
            <a:ext cx="8229600" cy="613989"/>
          </a:xfrm>
        </p:spPr>
        <p:txBody>
          <a:bodyPr numCol="1"/>
          <a:lstStyle>
            <a:lvl1pPr marL="0" indent="0">
              <a:spcBef>
                <a:spcPts val="1200"/>
              </a:spcBef>
              <a:spcAft>
                <a:spcPts val="0"/>
              </a:spcAft>
              <a:buNone/>
              <a:defRPr b="0">
                <a:solidFill>
                  <a:schemeClr val="tx1"/>
                </a:solidFill>
              </a:defRPr>
            </a:lvl1pPr>
            <a:lvl2pPr marL="173038" indent="-173038">
              <a:spcBef>
                <a:spcPts val="100"/>
              </a:spcBef>
              <a:spcAft>
                <a:spcPts val="600"/>
              </a:spcAft>
              <a:buClr>
                <a:schemeClr val="accent6"/>
              </a:buClr>
              <a:buFont typeface="Arial"/>
              <a:buChar char="•"/>
              <a:defRPr sz="1600">
                <a:solidFill>
                  <a:schemeClr val="tx1"/>
                </a:solidFill>
              </a:defRPr>
            </a:lvl2pPr>
            <a:lvl3pPr marL="404813" indent="-174625">
              <a:spcBef>
                <a:spcPts val="0"/>
              </a:spcBef>
              <a:spcAft>
                <a:spcPts val="0"/>
              </a:spcAft>
              <a:buClr>
                <a:schemeClr val="tx2"/>
              </a:buClr>
              <a:buFont typeface="Lucida Grande"/>
              <a:buChar char="–"/>
              <a:defRPr sz="1400"/>
            </a:lvl3pPr>
          </a:lstStyle>
          <a:p>
            <a:pPr lvl="0"/>
            <a:r>
              <a:rPr lang="en-US" dirty="0"/>
              <a:t>Click to edit master text styles</a:t>
            </a:r>
          </a:p>
        </p:txBody>
      </p:sp>
      <p:sp>
        <p:nvSpPr>
          <p:cNvPr id="7" name="Rectangle 6"/>
          <p:cNvSpPr/>
          <p:nvPr userDrawn="1"/>
        </p:nvSpPr>
        <p:spPr>
          <a:xfrm>
            <a:off x="0" y="-22860"/>
            <a:ext cx="9156699" cy="64007"/>
          </a:xfrm>
          <a:prstGeom prst="rect">
            <a:avLst/>
          </a:prstGeom>
          <a:solidFill>
            <a:srgbClr val="FD8608"/>
          </a:solidFill>
          <a:ln w="12700" cmpd="sng">
            <a:solidFill>
              <a:srgbClr val="FFFFF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8" name="Rectangle 7"/>
          <p:cNvSpPr/>
          <p:nvPr userDrawn="1"/>
        </p:nvSpPr>
        <p:spPr>
          <a:xfrm>
            <a:off x="0" y="-22860"/>
            <a:ext cx="3044825" cy="64007"/>
          </a:xfrm>
          <a:prstGeom prst="rect">
            <a:avLst/>
          </a:prstGeom>
          <a:solidFill>
            <a:schemeClr val="accent2"/>
          </a:solidFill>
          <a:ln w="12700" cmpd="sng">
            <a:solidFill>
              <a:srgbClr val="FFFFF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9" name="Rectangle 8"/>
          <p:cNvSpPr/>
          <p:nvPr userDrawn="1"/>
        </p:nvSpPr>
        <p:spPr>
          <a:xfrm>
            <a:off x="6099175" y="-22860"/>
            <a:ext cx="3044825" cy="64007"/>
          </a:xfrm>
          <a:prstGeom prst="rect">
            <a:avLst/>
          </a:prstGeom>
          <a:solidFill>
            <a:schemeClr val="accent6"/>
          </a:solidFill>
          <a:ln w="12700" cmpd="sng">
            <a:solidFill>
              <a:srgbClr val="FFFFF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10" name="Picture 9" descr="AdvancedDiscoveryLogo-RGB.png"/>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7709891" y="4793452"/>
            <a:ext cx="1204216" cy="238640"/>
          </a:xfrm>
          <a:prstGeom prst="rect">
            <a:avLst/>
          </a:prstGeom>
        </p:spPr>
      </p:pic>
      <p:sp>
        <p:nvSpPr>
          <p:cNvPr id="11" name="Content Placeholder 2"/>
          <p:cNvSpPr>
            <a:spLocks noGrp="1"/>
          </p:cNvSpPr>
          <p:nvPr>
            <p:ph idx="10" hasCustomPrompt="1"/>
          </p:nvPr>
        </p:nvSpPr>
        <p:spPr>
          <a:xfrm>
            <a:off x="457199" y="1929586"/>
            <a:ext cx="1940860" cy="2745947"/>
          </a:xfrm>
        </p:spPr>
        <p:txBody>
          <a:bodyPr numCol="1">
            <a:noAutofit/>
          </a:bodyPr>
          <a:lstStyle>
            <a:lvl1pPr marL="0" indent="0">
              <a:spcBef>
                <a:spcPts val="1200"/>
              </a:spcBef>
              <a:spcAft>
                <a:spcPts val="0"/>
              </a:spcAft>
              <a:buNone/>
              <a:defRPr sz="1100" b="1">
                <a:solidFill>
                  <a:schemeClr val="bg2"/>
                </a:solidFill>
              </a:defRPr>
            </a:lvl1pPr>
            <a:lvl2pPr marL="0" indent="0">
              <a:spcBef>
                <a:spcPts val="100"/>
              </a:spcBef>
              <a:spcAft>
                <a:spcPts val="600"/>
              </a:spcAft>
              <a:buClr>
                <a:schemeClr val="accent6"/>
              </a:buClr>
              <a:buFont typeface="Arial"/>
              <a:buNone/>
              <a:defRPr sz="1000" i="1">
                <a:solidFill>
                  <a:schemeClr val="accent6"/>
                </a:solidFill>
              </a:defRPr>
            </a:lvl2pPr>
            <a:lvl3pPr marL="173736" indent="-173736">
              <a:spcBef>
                <a:spcPts val="0"/>
              </a:spcBef>
              <a:spcAft>
                <a:spcPts val="600"/>
              </a:spcAft>
              <a:buClr>
                <a:schemeClr val="accent6"/>
              </a:buClr>
              <a:buFont typeface="Arial"/>
              <a:buChar char="•"/>
              <a:defRPr sz="1000">
                <a:solidFill>
                  <a:schemeClr val="tx1"/>
                </a:solidFill>
              </a:defRPr>
            </a:lvl3pPr>
            <a:lvl4pPr marL="685800">
              <a:defRPr/>
            </a:lvl4pPr>
          </a:lstStyle>
          <a:p>
            <a:pPr lvl="2"/>
            <a:r>
              <a:rPr lang="en-US" dirty="0"/>
              <a:t>Third</a:t>
            </a:r>
          </a:p>
        </p:txBody>
      </p:sp>
      <p:cxnSp>
        <p:nvCxnSpPr>
          <p:cNvPr id="13" name="Straight Connector 12"/>
          <p:cNvCxnSpPr/>
          <p:nvPr userDrawn="1"/>
        </p:nvCxnSpPr>
        <p:spPr>
          <a:xfrm>
            <a:off x="2468066" y="1946235"/>
            <a:ext cx="0" cy="2737545"/>
          </a:xfrm>
          <a:prstGeom prst="line">
            <a:avLst/>
          </a:prstGeom>
          <a:ln w="6350" cmpd="sng">
            <a:solidFill>
              <a:schemeClr val="tx2">
                <a:lumMod val="60000"/>
                <a:lumOff val="40000"/>
              </a:schemeClr>
            </a:solidFill>
            <a:prstDash val="sysDash"/>
          </a:ln>
          <a:effectLst/>
        </p:spPr>
        <p:style>
          <a:lnRef idx="2">
            <a:schemeClr val="accent1"/>
          </a:lnRef>
          <a:fillRef idx="0">
            <a:schemeClr val="accent1"/>
          </a:fillRef>
          <a:effectRef idx="1">
            <a:schemeClr val="accent1"/>
          </a:effectRef>
          <a:fontRef idx="minor">
            <a:schemeClr val="tx1"/>
          </a:fontRef>
        </p:style>
      </p:cxnSp>
      <p:sp>
        <p:nvSpPr>
          <p:cNvPr id="43" name="Content Placeholder 2"/>
          <p:cNvSpPr>
            <a:spLocks noGrp="1"/>
          </p:cNvSpPr>
          <p:nvPr>
            <p:ph idx="11" hasCustomPrompt="1"/>
          </p:nvPr>
        </p:nvSpPr>
        <p:spPr>
          <a:xfrm>
            <a:off x="2548964" y="1929586"/>
            <a:ext cx="1940860" cy="2745947"/>
          </a:xfrm>
        </p:spPr>
        <p:txBody>
          <a:bodyPr numCol="1">
            <a:noAutofit/>
          </a:bodyPr>
          <a:lstStyle>
            <a:lvl1pPr marL="0" indent="0">
              <a:spcBef>
                <a:spcPts val="1200"/>
              </a:spcBef>
              <a:spcAft>
                <a:spcPts val="0"/>
              </a:spcAft>
              <a:buNone/>
              <a:defRPr sz="1100" b="1">
                <a:solidFill>
                  <a:schemeClr val="bg2"/>
                </a:solidFill>
              </a:defRPr>
            </a:lvl1pPr>
            <a:lvl2pPr marL="0" indent="0">
              <a:spcBef>
                <a:spcPts val="100"/>
              </a:spcBef>
              <a:spcAft>
                <a:spcPts val="600"/>
              </a:spcAft>
              <a:buClr>
                <a:schemeClr val="accent6"/>
              </a:buClr>
              <a:buFont typeface="Arial"/>
              <a:buNone/>
              <a:defRPr sz="1000" i="1">
                <a:solidFill>
                  <a:schemeClr val="accent6"/>
                </a:solidFill>
              </a:defRPr>
            </a:lvl2pPr>
            <a:lvl3pPr marL="171450" indent="-171450">
              <a:spcBef>
                <a:spcPts val="0"/>
              </a:spcBef>
              <a:spcAft>
                <a:spcPts val="600"/>
              </a:spcAft>
              <a:buClr>
                <a:schemeClr val="accent6"/>
              </a:buClr>
              <a:buFont typeface="Arial"/>
              <a:buChar char="•"/>
              <a:defRPr sz="1000">
                <a:solidFill>
                  <a:schemeClr val="tx1"/>
                </a:solidFill>
              </a:defRPr>
            </a:lvl3pPr>
            <a:lvl4pPr marL="685800">
              <a:defRPr/>
            </a:lvl4pPr>
          </a:lstStyle>
          <a:p>
            <a:pPr lvl="2"/>
            <a:r>
              <a:rPr lang="en-US" dirty="0"/>
              <a:t>Third level</a:t>
            </a:r>
          </a:p>
          <a:p>
            <a:pPr lvl="3"/>
            <a:endParaRPr lang="en-US" dirty="0"/>
          </a:p>
        </p:txBody>
      </p:sp>
      <p:cxnSp>
        <p:nvCxnSpPr>
          <p:cNvPr id="44" name="Straight Connector 43"/>
          <p:cNvCxnSpPr/>
          <p:nvPr userDrawn="1"/>
        </p:nvCxnSpPr>
        <p:spPr>
          <a:xfrm>
            <a:off x="4559831" y="1946235"/>
            <a:ext cx="0" cy="2737545"/>
          </a:xfrm>
          <a:prstGeom prst="line">
            <a:avLst/>
          </a:prstGeom>
          <a:ln w="6350" cmpd="sng">
            <a:solidFill>
              <a:schemeClr val="tx2">
                <a:lumMod val="60000"/>
                <a:lumOff val="40000"/>
              </a:schemeClr>
            </a:solidFill>
            <a:prstDash val="sysDash"/>
          </a:ln>
          <a:effectLst/>
        </p:spPr>
        <p:style>
          <a:lnRef idx="2">
            <a:schemeClr val="accent1"/>
          </a:lnRef>
          <a:fillRef idx="0">
            <a:schemeClr val="accent1"/>
          </a:fillRef>
          <a:effectRef idx="1">
            <a:schemeClr val="accent1"/>
          </a:effectRef>
          <a:fontRef idx="minor">
            <a:schemeClr val="tx1"/>
          </a:fontRef>
        </p:style>
      </p:cxnSp>
      <p:sp>
        <p:nvSpPr>
          <p:cNvPr id="45" name="Content Placeholder 2"/>
          <p:cNvSpPr>
            <a:spLocks noGrp="1"/>
          </p:cNvSpPr>
          <p:nvPr>
            <p:ph idx="12" hasCustomPrompt="1"/>
          </p:nvPr>
        </p:nvSpPr>
        <p:spPr>
          <a:xfrm>
            <a:off x="4648199" y="1929586"/>
            <a:ext cx="1940860" cy="2745947"/>
          </a:xfrm>
        </p:spPr>
        <p:txBody>
          <a:bodyPr numCol="1">
            <a:noAutofit/>
          </a:bodyPr>
          <a:lstStyle>
            <a:lvl1pPr marL="0" indent="0">
              <a:spcBef>
                <a:spcPts val="1200"/>
              </a:spcBef>
              <a:spcAft>
                <a:spcPts val="0"/>
              </a:spcAft>
              <a:buNone/>
              <a:defRPr sz="1100" b="1">
                <a:solidFill>
                  <a:schemeClr val="bg2"/>
                </a:solidFill>
              </a:defRPr>
            </a:lvl1pPr>
            <a:lvl2pPr marL="0" indent="0">
              <a:spcBef>
                <a:spcPts val="100"/>
              </a:spcBef>
              <a:spcAft>
                <a:spcPts val="600"/>
              </a:spcAft>
              <a:buClr>
                <a:schemeClr val="accent6"/>
              </a:buClr>
              <a:buFont typeface="Arial"/>
              <a:buNone/>
              <a:defRPr sz="1000" i="1">
                <a:solidFill>
                  <a:schemeClr val="accent6"/>
                </a:solidFill>
              </a:defRPr>
            </a:lvl2pPr>
            <a:lvl3pPr marL="171450" indent="-171450">
              <a:spcBef>
                <a:spcPts val="0"/>
              </a:spcBef>
              <a:spcAft>
                <a:spcPts val="600"/>
              </a:spcAft>
              <a:buClr>
                <a:schemeClr val="accent6"/>
              </a:buClr>
              <a:buFont typeface="Arial"/>
              <a:buChar char="•"/>
              <a:defRPr sz="1000">
                <a:solidFill>
                  <a:schemeClr val="tx1"/>
                </a:solidFill>
              </a:defRPr>
            </a:lvl3pPr>
            <a:lvl4pPr marL="685800">
              <a:defRPr/>
            </a:lvl4pPr>
          </a:lstStyle>
          <a:p>
            <a:pPr lvl="2"/>
            <a:r>
              <a:rPr lang="en-US" dirty="0"/>
              <a:t>Third level</a:t>
            </a:r>
          </a:p>
          <a:p>
            <a:pPr lvl="3"/>
            <a:endParaRPr lang="en-US" dirty="0"/>
          </a:p>
        </p:txBody>
      </p:sp>
      <p:cxnSp>
        <p:nvCxnSpPr>
          <p:cNvPr id="46" name="Straight Connector 45"/>
          <p:cNvCxnSpPr/>
          <p:nvPr userDrawn="1"/>
        </p:nvCxnSpPr>
        <p:spPr>
          <a:xfrm>
            <a:off x="6659066" y="1946235"/>
            <a:ext cx="0" cy="2737545"/>
          </a:xfrm>
          <a:prstGeom prst="line">
            <a:avLst/>
          </a:prstGeom>
          <a:ln w="6350" cmpd="sng">
            <a:solidFill>
              <a:schemeClr val="tx2">
                <a:lumMod val="60000"/>
                <a:lumOff val="40000"/>
              </a:schemeClr>
            </a:solidFill>
            <a:prstDash val="sysDash"/>
          </a:ln>
          <a:effectLst/>
        </p:spPr>
        <p:style>
          <a:lnRef idx="2">
            <a:schemeClr val="accent1"/>
          </a:lnRef>
          <a:fillRef idx="0">
            <a:schemeClr val="accent1"/>
          </a:fillRef>
          <a:effectRef idx="1">
            <a:schemeClr val="accent1"/>
          </a:effectRef>
          <a:fontRef idx="minor">
            <a:schemeClr val="tx1"/>
          </a:fontRef>
        </p:style>
      </p:cxnSp>
      <p:sp>
        <p:nvSpPr>
          <p:cNvPr id="47" name="Content Placeholder 2"/>
          <p:cNvSpPr>
            <a:spLocks noGrp="1"/>
          </p:cNvSpPr>
          <p:nvPr>
            <p:ph idx="13" hasCustomPrompt="1"/>
          </p:nvPr>
        </p:nvSpPr>
        <p:spPr>
          <a:xfrm>
            <a:off x="6747433" y="1929586"/>
            <a:ext cx="1940860" cy="2745947"/>
          </a:xfrm>
        </p:spPr>
        <p:txBody>
          <a:bodyPr numCol="1">
            <a:noAutofit/>
          </a:bodyPr>
          <a:lstStyle>
            <a:lvl1pPr marL="0" indent="0">
              <a:spcBef>
                <a:spcPts val="1200"/>
              </a:spcBef>
              <a:spcAft>
                <a:spcPts val="0"/>
              </a:spcAft>
              <a:buNone/>
              <a:defRPr sz="1100" b="1">
                <a:solidFill>
                  <a:schemeClr val="bg2"/>
                </a:solidFill>
              </a:defRPr>
            </a:lvl1pPr>
            <a:lvl2pPr marL="0" indent="0">
              <a:spcBef>
                <a:spcPts val="100"/>
              </a:spcBef>
              <a:spcAft>
                <a:spcPts val="600"/>
              </a:spcAft>
              <a:buClr>
                <a:schemeClr val="accent6"/>
              </a:buClr>
              <a:buFont typeface="Arial"/>
              <a:buNone/>
              <a:defRPr sz="1000" i="1">
                <a:solidFill>
                  <a:schemeClr val="accent6"/>
                </a:solidFill>
              </a:defRPr>
            </a:lvl2pPr>
            <a:lvl3pPr marL="171450" indent="-171450">
              <a:spcBef>
                <a:spcPts val="0"/>
              </a:spcBef>
              <a:spcAft>
                <a:spcPts val="600"/>
              </a:spcAft>
              <a:buClr>
                <a:schemeClr val="accent6"/>
              </a:buClr>
              <a:buFont typeface="Arial"/>
              <a:buChar char="•"/>
              <a:defRPr sz="1000">
                <a:solidFill>
                  <a:schemeClr val="tx1"/>
                </a:solidFill>
              </a:defRPr>
            </a:lvl3pPr>
            <a:lvl4pPr marL="685800">
              <a:defRPr/>
            </a:lvl4pPr>
          </a:lstStyle>
          <a:p>
            <a:pPr lvl="2"/>
            <a:r>
              <a:rPr lang="en-US" dirty="0"/>
              <a:t>Third level</a:t>
            </a:r>
          </a:p>
          <a:p>
            <a:pPr lvl="3"/>
            <a:endParaRPr lang="en-US" dirty="0"/>
          </a:p>
        </p:txBody>
      </p:sp>
    </p:spTree>
    <p:extLst>
      <p:ext uri="{BB962C8B-B14F-4D97-AF65-F5344CB8AC3E}">
        <p14:creationId xmlns:p14="http://schemas.microsoft.com/office/powerpoint/2010/main" val="2385871326"/>
      </p:ext>
    </p:extLst>
  </p:cSld>
  <p:clrMapOvr>
    <a:masterClrMapping/>
  </p:clrMapOvr>
  <mc:AlternateContent xmlns:mc="http://schemas.openxmlformats.org/markup-compatibility/2006" xmlns:p14="http://schemas.microsoft.com/office/powerpoint/2010/main">
    <mc:Choice Requires="p14">
      <p:transition spd="slow" p14:dur="2000">
        <p:fade/>
      </p:transition>
    </mc:Choice>
    <mc:Fallback xmlns="">
      <p:transition spd="slow">
        <p:fade/>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TECH - Advanced Visibility - Bullets with Image">
    <p:spTree>
      <p:nvGrpSpPr>
        <p:cNvPr id="1" name=""/>
        <p:cNvGrpSpPr/>
        <p:nvPr/>
      </p:nvGrpSpPr>
      <p:grpSpPr>
        <a:xfrm>
          <a:off x="0" y="0"/>
          <a:ext cx="0" cy="0"/>
          <a:chOff x="0" y="0"/>
          <a:chExt cx="0" cy="0"/>
        </a:xfrm>
      </p:grpSpPr>
      <p:sp>
        <p:nvSpPr>
          <p:cNvPr id="3" name="Content Placeholder 2"/>
          <p:cNvSpPr>
            <a:spLocks noGrp="1"/>
          </p:cNvSpPr>
          <p:nvPr>
            <p:ph idx="1" hasCustomPrompt="1"/>
          </p:nvPr>
        </p:nvSpPr>
        <p:spPr>
          <a:xfrm>
            <a:off x="457201" y="1358475"/>
            <a:ext cx="5521966" cy="3236148"/>
          </a:xfrm>
        </p:spPr>
        <p:txBody>
          <a:bodyPr/>
          <a:lstStyle>
            <a:lvl1pPr marL="0" indent="0">
              <a:spcBef>
                <a:spcPts val="1200"/>
              </a:spcBef>
              <a:spcAft>
                <a:spcPts val="600"/>
              </a:spcAft>
              <a:buNone/>
              <a:defRPr b="1" cap="all">
                <a:solidFill>
                  <a:schemeClr val="accent6"/>
                </a:solidFill>
              </a:defRPr>
            </a:lvl1pPr>
            <a:lvl2pPr marL="182880" indent="-173736">
              <a:spcBef>
                <a:spcPts val="300"/>
              </a:spcBef>
              <a:spcAft>
                <a:spcPts val="300"/>
              </a:spcAft>
              <a:buClr>
                <a:schemeClr val="accent6"/>
              </a:buClr>
              <a:buFont typeface="Arial"/>
              <a:buChar char="•"/>
              <a:defRPr sz="1600">
                <a:solidFill>
                  <a:schemeClr val="tx1"/>
                </a:solidFill>
              </a:defRPr>
            </a:lvl2pPr>
            <a:lvl3pPr marL="404813" indent="-174625">
              <a:spcBef>
                <a:spcPts val="100"/>
              </a:spcBef>
              <a:spcAft>
                <a:spcPts val="600"/>
              </a:spcAft>
              <a:buClr>
                <a:schemeClr val="tx2"/>
              </a:buClr>
              <a:buFont typeface="Lucida Grande"/>
              <a:buChar char="–"/>
              <a:defRPr sz="1400"/>
            </a:lvl3pPr>
          </a:lstStyle>
          <a:p>
            <a:pPr lvl="0"/>
            <a:r>
              <a:rPr lang="en-US" dirty="0"/>
              <a:t>CLICK TO EDIT MASTER TEXT STYLES</a:t>
            </a:r>
          </a:p>
          <a:p>
            <a:pPr lvl="1"/>
            <a:r>
              <a:rPr lang="en-US" dirty="0"/>
              <a:t>Second level</a:t>
            </a:r>
          </a:p>
          <a:p>
            <a:pPr lvl="2"/>
            <a:r>
              <a:rPr lang="en-US" dirty="0"/>
              <a:t>Third level</a:t>
            </a:r>
          </a:p>
        </p:txBody>
      </p:sp>
      <p:sp>
        <p:nvSpPr>
          <p:cNvPr id="7" name="Rectangle 6"/>
          <p:cNvSpPr/>
          <p:nvPr userDrawn="1"/>
        </p:nvSpPr>
        <p:spPr>
          <a:xfrm>
            <a:off x="0" y="-22860"/>
            <a:ext cx="9156699" cy="64007"/>
          </a:xfrm>
          <a:prstGeom prst="rect">
            <a:avLst/>
          </a:prstGeom>
          <a:solidFill>
            <a:srgbClr val="FD8608"/>
          </a:solidFill>
          <a:ln w="12700" cmpd="sng">
            <a:solidFill>
              <a:srgbClr val="FFFFF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8" name="Rectangle 7"/>
          <p:cNvSpPr/>
          <p:nvPr userDrawn="1"/>
        </p:nvSpPr>
        <p:spPr>
          <a:xfrm>
            <a:off x="0" y="-22860"/>
            <a:ext cx="3044825" cy="64007"/>
          </a:xfrm>
          <a:prstGeom prst="rect">
            <a:avLst/>
          </a:prstGeom>
          <a:solidFill>
            <a:schemeClr val="accent2"/>
          </a:solidFill>
          <a:ln w="12700" cmpd="sng">
            <a:solidFill>
              <a:srgbClr val="FFFFF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9" name="Rectangle 8"/>
          <p:cNvSpPr/>
          <p:nvPr userDrawn="1"/>
        </p:nvSpPr>
        <p:spPr>
          <a:xfrm>
            <a:off x="6099175" y="-22860"/>
            <a:ext cx="3044825" cy="64007"/>
          </a:xfrm>
          <a:prstGeom prst="rect">
            <a:avLst/>
          </a:prstGeom>
          <a:solidFill>
            <a:schemeClr val="accent6"/>
          </a:solidFill>
          <a:ln w="12700" cmpd="sng">
            <a:solidFill>
              <a:srgbClr val="FFFFF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10" name="Picture 9" descr="AdvancedDiscoveryLogo-RGB.png"/>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7709891" y="4793452"/>
            <a:ext cx="1204216" cy="238640"/>
          </a:xfrm>
          <a:prstGeom prst="rect">
            <a:avLst/>
          </a:prstGeom>
        </p:spPr>
      </p:pic>
      <p:sp>
        <p:nvSpPr>
          <p:cNvPr id="5" name="Picture Placeholder 4"/>
          <p:cNvSpPr>
            <a:spLocks noGrp="1"/>
          </p:cNvSpPr>
          <p:nvPr>
            <p:ph type="pic" sz="quarter" idx="10"/>
          </p:nvPr>
        </p:nvSpPr>
        <p:spPr>
          <a:xfrm>
            <a:off x="6096000" y="206152"/>
            <a:ext cx="2786063" cy="4386921"/>
          </a:xfrm>
        </p:spPr>
        <p:txBody>
          <a:bodyPr/>
          <a:lstStyle/>
          <a:p>
            <a:endParaRPr lang="en-US"/>
          </a:p>
        </p:txBody>
      </p:sp>
      <p:pic>
        <p:nvPicPr>
          <p:cNvPr id="11" name="Picture 10"/>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463550" y="342196"/>
            <a:ext cx="2870480" cy="778580"/>
          </a:xfrm>
          <a:prstGeom prst="rect">
            <a:avLst/>
          </a:prstGeom>
        </p:spPr>
      </p:pic>
      <p:sp>
        <p:nvSpPr>
          <p:cNvPr id="12" name="TextBox 11"/>
          <p:cNvSpPr txBox="1"/>
          <p:nvPr userDrawn="1"/>
        </p:nvSpPr>
        <p:spPr>
          <a:xfrm>
            <a:off x="152400" y="4814557"/>
            <a:ext cx="1752600" cy="261610"/>
          </a:xfrm>
          <a:prstGeom prst="rect">
            <a:avLst/>
          </a:prstGeom>
          <a:noFill/>
        </p:spPr>
        <p:txBody>
          <a:bodyPr wrap="square" rtlCol="0">
            <a:spAutoFit/>
          </a:bodyPr>
          <a:lstStyle/>
          <a:p>
            <a:pPr lvl="0"/>
            <a:r>
              <a:rPr lang="en-US" sz="1050" dirty="0">
                <a:solidFill>
                  <a:srgbClr val="2A88CF"/>
                </a:solidFill>
              </a:rPr>
              <a:t>OUR TECHNOLOGY</a:t>
            </a:r>
          </a:p>
        </p:txBody>
      </p:sp>
    </p:spTree>
    <p:extLst>
      <p:ext uri="{BB962C8B-B14F-4D97-AF65-F5344CB8AC3E}">
        <p14:creationId xmlns:p14="http://schemas.microsoft.com/office/powerpoint/2010/main" val="2428424338"/>
      </p:ext>
    </p:extLst>
  </p:cSld>
  <p:clrMapOvr>
    <a:masterClrMapping/>
  </p:clrMapOvr>
  <mc:AlternateContent xmlns:mc="http://schemas.openxmlformats.org/markup-compatibility/2006" xmlns:p14="http://schemas.microsoft.com/office/powerpoint/2010/main">
    <mc:Choice Requires="p14">
      <p:transition spd="slow" p14:dur="2000">
        <p:fade/>
      </p:transition>
    </mc:Choice>
    <mc:Fallback xmlns="">
      <p:transition spd="slow">
        <p:fade/>
      </p:transition>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TECH - XpressLook - Bullets with Image">
    <p:spTree>
      <p:nvGrpSpPr>
        <p:cNvPr id="1" name=""/>
        <p:cNvGrpSpPr/>
        <p:nvPr/>
      </p:nvGrpSpPr>
      <p:grpSpPr>
        <a:xfrm>
          <a:off x="0" y="0"/>
          <a:ext cx="0" cy="0"/>
          <a:chOff x="0" y="0"/>
          <a:chExt cx="0" cy="0"/>
        </a:xfrm>
      </p:grpSpPr>
      <p:sp>
        <p:nvSpPr>
          <p:cNvPr id="7" name="Rectangle 6"/>
          <p:cNvSpPr/>
          <p:nvPr userDrawn="1"/>
        </p:nvSpPr>
        <p:spPr>
          <a:xfrm>
            <a:off x="0" y="-22860"/>
            <a:ext cx="9156699" cy="64007"/>
          </a:xfrm>
          <a:prstGeom prst="rect">
            <a:avLst/>
          </a:prstGeom>
          <a:solidFill>
            <a:srgbClr val="FD8608"/>
          </a:solidFill>
          <a:ln w="12700" cmpd="sng">
            <a:solidFill>
              <a:srgbClr val="FFFFF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8" name="Rectangle 7"/>
          <p:cNvSpPr/>
          <p:nvPr userDrawn="1"/>
        </p:nvSpPr>
        <p:spPr>
          <a:xfrm>
            <a:off x="0" y="-22860"/>
            <a:ext cx="3044825" cy="64007"/>
          </a:xfrm>
          <a:prstGeom prst="rect">
            <a:avLst/>
          </a:prstGeom>
          <a:solidFill>
            <a:schemeClr val="accent2"/>
          </a:solidFill>
          <a:ln w="12700" cmpd="sng">
            <a:solidFill>
              <a:srgbClr val="FFFFF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9" name="Rectangle 8"/>
          <p:cNvSpPr/>
          <p:nvPr userDrawn="1"/>
        </p:nvSpPr>
        <p:spPr>
          <a:xfrm>
            <a:off x="6099175" y="-22860"/>
            <a:ext cx="3044825" cy="64007"/>
          </a:xfrm>
          <a:prstGeom prst="rect">
            <a:avLst/>
          </a:prstGeom>
          <a:solidFill>
            <a:schemeClr val="accent6"/>
          </a:solidFill>
          <a:ln w="12700" cmpd="sng">
            <a:solidFill>
              <a:srgbClr val="FFFFF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10" name="Picture 9" descr="AdvancedDiscoveryLogo-RGB.png"/>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7709891" y="4793452"/>
            <a:ext cx="1204216" cy="238640"/>
          </a:xfrm>
          <a:prstGeom prst="rect">
            <a:avLst/>
          </a:prstGeom>
        </p:spPr>
      </p:pic>
      <p:sp>
        <p:nvSpPr>
          <p:cNvPr id="5" name="Picture Placeholder 4"/>
          <p:cNvSpPr>
            <a:spLocks noGrp="1"/>
          </p:cNvSpPr>
          <p:nvPr>
            <p:ph type="pic" sz="quarter" idx="10"/>
          </p:nvPr>
        </p:nvSpPr>
        <p:spPr>
          <a:xfrm>
            <a:off x="6096000" y="206152"/>
            <a:ext cx="2786063" cy="4386921"/>
          </a:xfrm>
        </p:spPr>
        <p:txBody>
          <a:bodyPr/>
          <a:lstStyle/>
          <a:p>
            <a:endParaRPr lang="en-US"/>
          </a:p>
        </p:txBody>
      </p:sp>
      <p:sp>
        <p:nvSpPr>
          <p:cNvPr id="12" name="TextBox 11"/>
          <p:cNvSpPr txBox="1"/>
          <p:nvPr userDrawn="1"/>
        </p:nvSpPr>
        <p:spPr>
          <a:xfrm>
            <a:off x="152400" y="4814557"/>
            <a:ext cx="1752600" cy="261610"/>
          </a:xfrm>
          <a:prstGeom prst="rect">
            <a:avLst/>
          </a:prstGeom>
          <a:noFill/>
        </p:spPr>
        <p:txBody>
          <a:bodyPr wrap="square" rtlCol="0">
            <a:spAutoFit/>
          </a:bodyPr>
          <a:lstStyle/>
          <a:p>
            <a:pPr lvl="0"/>
            <a:r>
              <a:rPr lang="en-US" sz="1050" dirty="0">
                <a:solidFill>
                  <a:srgbClr val="2A88CF"/>
                </a:solidFill>
              </a:rPr>
              <a:t>OUR TECHNOLOGY</a:t>
            </a:r>
          </a:p>
        </p:txBody>
      </p:sp>
      <p:pic>
        <p:nvPicPr>
          <p:cNvPr id="13" name="Picture 12"/>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457200" y="357660"/>
            <a:ext cx="3290771" cy="731520"/>
          </a:xfrm>
          <a:prstGeom prst="rect">
            <a:avLst/>
          </a:prstGeom>
        </p:spPr>
      </p:pic>
      <p:sp>
        <p:nvSpPr>
          <p:cNvPr id="15" name="Content Placeholder 2"/>
          <p:cNvSpPr>
            <a:spLocks noGrp="1"/>
          </p:cNvSpPr>
          <p:nvPr>
            <p:ph idx="1" hasCustomPrompt="1"/>
          </p:nvPr>
        </p:nvSpPr>
        <p:spPr>
          <a:xfrm>
            <a:off x="457201" y="1358475"/>
            <a:ext cx="5521966" cy="3236148"/>
          </a:xfrm>
        </p:spPr>
        <p:txBody>
          <a:bodyPr/>
          <a:lstStyle>
            <a:lvl1pPr marL="0" indent="0">
              <a:spcBef>
                <a:spcPts val="1200"/>
              </a:spcBef>
              <a:spcAft>
                <a:spcPts val="600"/>
              </a:spcAft>
              <a:buNone/>
              <a:defRPr b="1" cap="all">
                <a:solidFill>
                  <a:schemeClr val="accent6"/>
                </a:solidFill>
              </a:defRPr>
            </a:lvl1pPr>
            <a:lvl2pPr marL="182880" indent="-173736">
              <a:spcBef>
                <a:spcPts val="300"/>
              </a:spcBef>
              <a:spcAft>
                <a:spcPts val="300"/>
              </a:spcAft>
              <a:buClr>
                <a:schemeClr val="accent6"/>
              </a:buClr>
              <a:buFont typeface="Arial"/>
              <a:buChar char="•"/>
              <a:defRPr sz="1600">
                <a:solidFill>
                  <a:schemeClr val="tx1"/>
                </a:solidFill>
              </a:defRPr>
            </a:lvl2pPr>
            <a:lvl3pPr marL="404813" indent="-174625">
              <a:spcBef>
                <a:spcPts val="100"/>
              </a:spcBef>
              <a:spcAft>
                <a:spcPts val="600"/>
              </a:spcAft>
              <a:buClr>
                <a:schemeClr val="tx2"/>
              </a:buClr>
              <a:buFont typeface="Lucida Grande"/>
              <a:buChar char="–"/>
              <a:defRPr sz="1400"/>
            </a:lvl3pPr>
          </a:lstStyle>
          <a:p>
            <a:pPr lvl="0"/>
            <a:r>
              <a:rPr lang="en-US" dirty="0"/>
              <a:t>CLICK TO EDIT MASTER TEXT STYLES</a:t>
            </a:r>
          </a:p>
          <a:p>
            <a:pPr lvl="1"/>
            <a:r>
              <a:rPr lang="en-US" dirty="0"/>
              <a:t>Second level</a:t>
            </a:r>
          </a:p>
          <a:p>
            <a:pPr lvl="2"/>
            <a:r>
              <a:rPr lang="en-US" dirty="0"/>
              <a:t>Third level</a:t>
            </a:r>
          </a:p>
        </p:txBody>
      </p:sp>
    </p:spTree>
    <p:extLst>
      <p:ext uri="{BB962C8B-B14F-4D97-AF65-F5344CB8AC3E}">
        <p14:creationId xmlns:p14="http://schemas.microsoft.com/office/powerpoint/2010/main" val="348654064"/>
      </p:ext>
    </p:extLst>
  </p:cSld>
  <p:clrMapOvr>
    <a:masterClrMapping/>
  </p:clrMapOvr>
  <mc:AlternateContent xmlns:mc="http://schemas.openxmlformats.org/markup-compatibility/2006" xmlns:p14="http://schemas.microsoft.com/office/powerpoint/2010/main">
    <mc:Choice Requires="p14">
      <p:transition spd="slow" p14:dur="2000">
        <p:fade/>
      </p:transition>
    </mc:Choice>
    <mc:Fallback xmlns="">
      <p:transition spd="slow">
        <p:fade/>
      </p:transition>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TECH - SearchMagnifier - Bullets with Image">
    <p:spTree>
      <p:nvGrpSpPr>
        <p:cNvPr id="1" name=""/>
        <p:cNvGrpSpPr/>
        <p:nvPr/>
      </p:nvGrpSpPr>
      <p:grpSpPr>
        <a:xfrm>
          <a:off x="0" y="0"/>
          <a:ext cx="0" cy="0"/>
          <a:chOff x="0" y="0"/>
          <a:chExt cx="0" cy="0"/>
        </a:xfrm>
      </p:grpSpPr>
      <p:sp>
        <p:nvSpPr>
          <p:cNvPr id="7" name="Rectangle 6"/>
          <p:cNvSpPr/>
          <p:nvPr userDrawn="1"/>
        </p:nvSpPr>
        <p:spPr>
          <a:xfrm>
            <a:off x="0" y="-22860"/>
            <a:ext cx="9156699" cy="64007"/>
          </a:xfrm>
          <a:prstGeom prst="rect">
            <a:avLst/>
          </a:prstGeom>
          <a:solidFill>
            <a:srgbClr val="FD8608"/>
          </a:solidFill>
          <a:ln w="12700" cmpd="sng">
            <a:solidFill>
              <a:srgbClr val="FFFFF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8" name="Rectangle 7"/>
          <p:cNvSpPr/>
          <p:nvPr userDrawn="1"/>
        </p:nvSpPr>
        <p:spPr>
          <a:xfrm>
            <a:off x="0" y="-22860"/>
            <a:ext cx="3044825" cy="64007"/>
          </a:xfrm>
          <a:prstGeom prst="rect">
            <a:avLst/>
          </a:prstGeom>
          <a:solidFill>
            <a:schemeClr val="accent2"/>
          </a:solidFill>
          <a:ln w="12700" cmpd="sng">
            <a:solidFill>
              <a:srgbClr val="FFFFF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9" name="Rectangle 8"/>
          <p:cNvSpPr/>
          <p:nvPr userDrawn="1"/>
        </p:nvSpPr>
        <p:spPr>
          <a:xfrm>
            <a:off x="6099175" y="-22860"/>
            <a:ext cx="3044825" cy="64007"/>
          </a:xfrm>
          <a:prstGeom prst="rect">
            <a:avLst/>
          </a:prstGeom>
          <a:solidFill>
            <a:schemeClr val="accent6"/>
          </a:solidFill>
          <a:ln w="12700" cmpd="sng">
            <a:solidFill>
              <a:srgbClr val="FFFFF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10" name="Picture 9" descr="AdvancedDiscoveryLogo-RGB.png"/>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7709891" y="4793452"/>
            <a:ext cx="1204216" cy="238640"/>
          </a:xfrm>
          <a:prstGeom prst="rect">
            <a:avLst/>
          </a:prstGeom>
        </p:spPr>
      </p:pic>
      <p:sp>
        <p:nvSpPr>
          <p:cNvPr id="5" name="Picture Placeholder 4"/>
          <p:cNvSpPr>
            <a:spLocks noGrp="1"/>
          </p:cNvSpPr>
          <p:nvPr>
            <p:ph type="pic" sz="quarter" idx="10"/>
          </p:nvPr>
        </p:nvSpPr>
        <p:spPr>
          <a:xfrm>
            <a:off x="6096000" y="206152"/>
            <a:ext cx="2786063" cy="4386921"/>
          </a:xfrm>
        </p:spPr>
        <p:txBody>
          <a:bodyPr/>
          <a:lstStyle/>
          <a:p>
            <a:endParaRPr lang="en-US"/>
          </a:p>
        </p:txBody>
      </p:sp>
      <p:sp>
        <p:nvSpPr>
          <p:cNvPr id="12" name="TextBox 11"/>
          <p:cNvSpPr txBox="1"/>
          <p:nvPr userDrawn="1"/>
        </p:nvSpPr>
        <p:spPr>
          <a:xfrm>
            <a:off x="152400" y="4814557"/>
            <a:ext cx="1752600" cy="261610"/>
          </a:xfrm>
          <a:prstGeom prst="rect">
            <a:avLst/>
          </a:prstGeom>
          <a:noFill/>
        </p:spPr>
        <p:txBody>
          <a:bodyPr wrap="square" rtlCol="0">
            <a:spAutoFit/>
          </a:bodyPr>
          <a:lstStyle/>
          <a:p>
            <a:pPr lvl="0"/>
            <a:r>
              <a:rPr lang="en-US" sz="1050" dirty="0">
                <a:solidFill>
                  <a:srgbClr val="2A88CF"/>
                </a:solidFill>
              </a:rPr>
              <a:t>OUR TECHNOLOGY</a:t>
            </a:r>
          </a:p>
        </p:txBody>
      </p:sp>
      <p:pic>
        <p:nvPicPr>
          <p:cNvPr id="11" name="Picture 10"/>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457200" y="360178"/>
            <a:ext cx="4058551" cy="731520"/>
          </a:xfrm>
          <a:prstGeom prst="rect">
            <a:avLst/>
          </a:prstGeom>
        </p:spPr>
      </p:pic>
      <p:sp>
        <p:nvSpPr>
          <p:cNvPr id="15" name="Content Placeholder 2"/>
          <p:cNvSpPr>
            <a:spLocks noGrp="1"/>
          </p:cNvSpPr>
          <p:nvPr>
            <p:ph idx="1" hasCustomPrompt="1"/>
          </p:nvPr>
        </p:nvSpPr>
        <p:spPr>
          <a:xfrm>
            <a:off x="457201" y="1358475"/>
            <a:ext cx="5521966" cy="3236148"/>
          </a:xfrm>
        </p:spPr>
        <p:txBody>
          <a:bodyPr/>
          <a:lstStyle>
            <a:lvl1pPr marL="0" indent="0">
              <a:spcBef>
                <a:spcPts val="1200"/>
              </a:spcBef>
              <a:spcAft>
                <a:spcPts val="600"/>
              </a:spcAft>
              <a:buNone/>
              <a:defRPr b="1" cap="all">
                <a:solidFill>
                  <a:schemeClr val="accent6"/>
                </a:solidFill>
              </a:defRPr>
            </a:lvl1pPr>
            <a:lvl2pPr marL="182880" indent="-173736">
              <a:spcBef>
                <a:spcPts val="300"/>
              </a:spcBef>
              <a:spcAft>
                <a:spcPts val="300"/>
              </a:spcAft>
              <a:buClr>
                <a:schemeClr val="accent6"/>
              </a:buClr>
              <a:buFont typeface="Arial"/>
              <a:buChar char="•"/>
              <a:defRPr sz="1600">
                <a:solidFill>
                  <a:schemeClr val="tx1"/>
                </a:solidFill>
              </a:defRPr>
            </a:lvl2pPr>
            <a:lvl3pPr marL="404813" indent="-174625">
              <a:spcBef>
                <a:spcPts val="100"/>
              </a:spcBef>
              <a:spcAft>
                <a:spcPts val="600"/>
              </a:spcAft>
              <a:buClr>
                <a:schemeClr val="tx2"/>
              </a:buClr>
              <a:buFont typeface="Lucida Grande"/>
              <a:buChar char="–"/>
              <a:defRPr sz="1400"/>
            </a:lvl3pPr>
          </a:lstStyle>
          <a:p>
            <a:pPr lvl="0"/>
            <a:r>
              <a:rPr lang="en-US" dirty="0"/>
              <a:t>CLICK TO EDIT MASTER TEXT STYLES</a:t>
            </a:r>
          </a:p>
          <a:p>
            <a:pPr lvl="1"/>
            <a:r>
              <a:rPr lang="en-US" dirty="0"/>
              <a:t>Second level</a:t>
            </a:r>
          </a:p>
          <a:p>
            <a:pPr lvl="2"/>
            <a:r>
              <a:rPr lang="en-US" dirty="0"/>
              <a:t>Third level</a:t>
            </a:r>
          </a:p>
        </p:txBody>
      </p:sp>
    </p:spTree>
    <p:extLst>
      <p:ext uri="{BB962C8B-B14F-4D97-AF65-F5344CB8AC3E}">
        <p14:creationId xmlns:p14="http://schemas.microsoft.com/office/powerpoint/2010/main" val="2478751182"/>
      </p:ext>
    </p:extLst>
  </p:cSld>
  <p:clrMapOvr>
    <a:masterClrMapping/>
  </p:clrMapOvr>
  <mc:AlternateContent xmlns:mc="http://schemas.openxmlformats.org/markup-compatibility/2006" xmlns:p14="http://schemas.microsoft.com/office/powerpoint/2010/main">
    <mc:Choice Requires="p14">
      <p:transition spd="slow" p14:dur="2000">
        <p:fade/>
      </p:transition>
    </mc:Choice>
    <mc:Fallback xmlns="">
      <p:transition spd="slow">
        <p:fade/>
      </p:transition>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TECH - DiscoveryCore - Bullets with Image">
    <p:spTree>
      <p:nvGrpSpPr>
        <p:cNvPr id="1" name=""/>
        <p:cNvGrpSpPr/>
        <p:nvPr/>
      </p:nvGrpSpPr>
      <p:grpSpPr>
        <a:xfrm>
          <a:off x="0" y="0"/>
          <a:ext cx="0" cy="0"/>
          <a:chOff x="0" y="0"/>
          <a:chExt cx="0" cy="0"/>
        </a:xfrm>
      </p:grpSpPr>
      <p:sp>
        <p:nvSpPr>
          <p:cNvPr id="7" name="Rectangle 6"/>
          <p:cNvSpPr/>
          <p:nvPr userDrawn="1"/>
        </p:nvSpPr>
        <p:spPr>
          <a:xfrm>
            <a:off x="0" y="-22860"/>
            <a:ext cx="9156699" cy="64007"/>
          </a:xfrm>
          <a:prstGeom prst="rect">
            <a:avLst/>
          </a:prstGeom>
          <a:solidFill>
            <a:srgbClr val="FD8608"/>
          </a:solidFill>
          <a:ln w="12700" cmpd="sng">
            <a:solidFill>
              <a:srgbClr val="FFFFF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8" name="Rectangle 7"/>
          <p:cNvSpPr/>
          <p:nvPr userDrawn="1"/>
        </p:nvSpPr>
        <p:spPr>
          <a:xfrm>
            <a:off x="0" y="-22860"/>
            <a:ext cx="3044825" cy="64007"/>
          </a:xfrm>
          <a:prstGeom prst="rect">
            <a:avLst/>
          </a:prstGeom>
          <a:solidFill>
            <a:schemeClr val="accent2"/>
          </a:solidFill>
          <a:ln w="12700" cmpd="sng">
            <a:solidFill>
              <a:srgbClr val="FFFFF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9" name="Rectangle 8"/>
          <p:cNvSpPr/>
          <p:nvPr userDrawn="1"/>
        </p:nvSpPr>
        <p:spPr>
          <a:xfrm>
            <a:off x="6099175" y="-22860"/>
            <a:ext cx="3044825" cy="64007"/>
          </a:xfrm>
          <a:prstGeom prst="rect">
            <a:avLst/>
          </a:prstGeom>
          <a:solidFill>
            <a:schemeClr val="accent6"/>
          </a:solidFill>
          <a:ln w="12700" cmpd="sng">
            <a:solidFill>
              <a:srgbClr val="FFFFF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10" name="Picture 9" descr="AdvancedDiscoveryLogo-RGB.png"/>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7709891" y="4793452"/>
            <a:ext cx="1204216" cy="238640"/>
          </a:xfrm>
          <a:prstGeom prst="rect">
            <a:avLst/>
          </a:prstGeom>
        </p:spPr>
      </p:pic>
      <p:sp>
        <p:nvSpPr>
          <p:cNvPr id="5" name="Picture Placeholder 4"/>
          <p:cNvSpPr>
            <a:spLocks noGrp="1"/>
          </p:cNvSpPr>
          <p:nvPr>
            <p:ph type="pic" sz="quarter" idx="10"/>
          </p:nvPr>
        </p:nvSpPr>
        <p:spPr>
          <a:xfrm>
            <a:off x="6096000" y="206152"/>
            <a:ext cx="2786063" cy="4386921"/>
          </a:xfrm>
        </p:spPr>
        <p:txBody>
          <a:bodyPr/>
          <a:lstStyle/>
          <a:p>
            <a:endParaRPr lang="en-US"/>
          </a:p>
        </p:txBody>
      </p:sp>
      <p:sp>
        <p:nvSpPr>
          <p:cNvPr id="12" name="TextBox 11"/>
          <p:cNvSpPr txBox="1"/>
          <p:nvPr userDrawn="1"/>
        </p:nvSpPr>
        <p:spPr>
          <a:xfrm>
            <a:off x="152400" y="4814557"/>
            <a:ext cx="1752600" cy="261610"/>
          </a:xfrm>
          <a:prstGeom prst="rect">
            <a:avLst/>
          </a:prstGeom>
          <a:noFill/>
        </p:spPr>
        <p:txBody>
          <a:bodyPr wrap="square" rtlCol="0">
            <a:spAutoFit/>
          </a:bodyPr>
          <a:lstStyle/>
          <a:p>
            <a:pPr lvl="0"/>
            <a:r>
              <a:rPr lang="en-US" sz="1050" dirty="0">
                <a:solidFill>
                  <a:srgbClr val="2A88CF"/>
                </a:solidFill>
              </a:rPr>
              <a:t>OUR TECHNOLOGY</a:t>
            </a:r>
          </a:p>
        </p:txBody>
      </p:sp>
      <p:pic>
        <p:nvPicPr>
          <p:cNvPr id="13" name="Picture 12"/>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457200" y="360178"/>
            <a:ext cx="3553097" cy="731520"/>
          </a:xfrm>
          <a:prstGeom prst="rect">
            <a:avLst/>
          </a:prstGeom>
        </p:spPr>
      </p:pic>
      <p:sp>
        <p:nvSpPr>
          <p:cNvPr id="15" name="Content Placeholder 2"/>
          <p:cNvSpPr>
            <a:spLocks noGrp="1"/>
          </p:cNvSpPr>
          <p:nvPr>
            <p:ph idx="1" hasCustomPrompt="1"/>
          </p:nvPr>
        </p:nvSpPr>
        <p:spPr>
          <a:xfrm>
            <a:off x="457201" y="1358475"/>
            <a:ext cx="5521966" cy="3236148"/>
          </a:xfrm>
        </p:spPr>
        <p:txBody>
          <a:bodyPr/>
          <a:lstStyle>
            <a:lvl1pPr marL="0" indent="0">
              <a:spcBef>
                <a:spcPts val="1200"/>
              </a:spcBef>
              <a:spcAft>
                <a:spcPts val="600"/>
              </a:spcAft>
              <a:buNone/>
              <a:defRPr b="1" cap="all">
                <a:solidFill>
                  <a:schemeClr val="accent6"/>
                </a:solidFill>
              </a:defRPr>
            </a:lvl1pPr>
            <a:lvl2pPr marL="182880" indent="-173736">
              <a:spcBef>
                <a:spcPts val="300"/>
              </a:spcBef>
              <a:spcAft>
                <a:spcPts val="300"/>
              </a:spcAft>
              <a:buClr>
                <a:schemeClr val="accent6"/>
              </a:buClr>
              <a:buFont typeface="Arial"/>
              <a:buChar char="•"/>
              <a:defRPr sz="1600">
                <a:solidFill>
                  <a:schemeClr val="tx1"/>
                </a:solidFill>
              </a:defRPr>
            </a:lvl2pPr>
            <a:lvl3pPr marL="404813" indent="-174625">
              <a:spcBef>
                <a:spcPts val="100"/>
              </a:spcBef>
              <a:spcAft>
                <a:spcPts val="600"/>
              </a:spcAft>
              <a:buClr>
                <a:schemeClr val="tx2"/>
              </a:buClr>
              <a:buFont typeface="Lucida Grande"/>
              <a:buChar char="–"/>
              <a:defRPr sz="1400"/>
            </a:lvl3pPr>
          </a:lstStyle>
          <a:p>
            <a:pPr lvl="0"/>
            <a:r>
              <a:rPr lang="en-US" dirty="0"/>
              <a:t>CLICK TO EDIT MASTER TEXT STYLES</a:t>
            </a:r>
          </a:p>
          <a:p>
            <a:pPr lvl="1"/>
            <a:r>
              <a:rPr lang="en-US" dirty="0"/>
              <a:t>Second level</a:t>
            </a:r>
          </a:p>
          <a:p>
            <a:pPr lvl="2"/>
            <a:r>
              <a:rPr lang="en-US" dirty="0"/>
              <a:t>Third level</a:t>
            </a:r>
          </a:p>
        </p:txBody>
      </p:sp>
    </p:spTree>
    <p:extLst>
      <p:ext uri="{BB962C8B-B14F-4D97-AF65-F5344CB8AC3E}">
        <p14:creationId xmlns:p14="http://schemas.microsoft.com/office/powerpoint/2010/main" val="3225624244"/>
      </p:ext>
    </p:extLst>
  </p:cSld>
  <p:clrMapOvr>
    <a:masterClrMapping/>
  </p:clrMapOvr>
  <mc:AlternateContent xmlns:mc="http://schemas.openxmlformats.org/markup-compatibility/2006" xmlns:p14="http://schemas.microsoft.com/office/powerpoint/2010/main">
    <mc:Choice Requires="p14">
      <p:transition spd="slow" p14:dur="2000">
        <p:fade/>
      </p:transition>
    </mc:Choice>
    <mc:Fallback xmlns="">
      <p:transition spd="slow">
        <p:fade/>
      </p:transition>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Full Page Image with Title">
    <p:spTree>
      <p:nvGrpSpPr>
        <p:cNvPr id="1" name=""/>
        <p:cNvGrpSpPr/>
        <p:nvPr/>
      </p:nvGrpSpPr>
      <p:grpSpPr>
        <a:xfrm>
          <a:off x="0" y="0"/>
          <a:ext cx="0" cy="0"/>
          <a:chOff x="0" y="0"/>
          <a:chExt cx="0" cy="0"/>
        </a:xfrm>
      </p:grpSpPr>
      <p:sp>
        <p:nvSpPr>
          <p:cNvPr id="8" name="Picture Placeholder 7"/>
          <p:cNvSpPr>
            <a:spLocks noGrp="1"/>
          </p:cNvSpPr>
          <p:nvPr>
            <p:ph type="pic" sz="quarter" idx="10" hasCustomPrompt="1"/>
          </p:nvPr>
        </p:nvSpPr>
        <p:spPr>
          <a:xfrm>
            <a:off x="0" y="0"/>
            <a:ext cx="9144000" cy="5143500"/>
          </a:xfrm>
        </p:spPr>
        <p:txBody>
          <a:bodyPr/>
          <a:lstStyle/>
          <a:p>
            <a:r>
              <a:rPr lang="en-US" dirty="0"/>
              <a:t>Full Bleed Picture</a:t>
            </a:r>
          </a:p>
        </p:txBody>
      </p:sp>
      <p:sp>
        <p:nvSpPr>
          <p:cNvPr id="2" name="Title 1"/>
          <p:cNvSpPr>
            <a:spLocks noGrp="1"/>
          </p:cNvSpPr>
          <p:nvPr>
            <p:ph type="title"/>
          </p:nvPr>
        </p:nvSpPr>
        <p:spPr>
          <a:xfrm>
            <a:off x="305605" y="349896"/>
            <a:ext cx="7772400" cy="1021556"/>
          </a:xfrm>
        </p:spPr>
        <p:txBody>
          <a:bodyPr anchor="b">
            <a:normAutofit/>
          </a:bodyPr>
          <a:lstStyle>
            <a:lvl1pPr algn="l">
              <a:defRPr sz="2400" b="0" cap="none">
                <a:solidFill>
                  <a:schemeClr val="bg1"/>
                </a:solidFill>
              </a:defRPr>
            </a:lvl1pPr>
          </a:lstStyle>
          <a:p>
            <a:r>
              <a:rPr lang="en-US" dirty="0"/>
              <a:t>Click to edit Master title style</a:t>
            </a:r>
          </a:p>
        </p:txBody>
      </p:sp>
    </p:spTree>
    <p:extLst>
      <p:ext uri="{BB962C8B-B14F-4D97-AF65-F5344CB8AC3E}">
        <p14:creationId xmlns:p14="http://schemas.microsoft.com/office/powerpoint/2010/main" val="842850026"/>
      </p:ext>
    </p:extLst>
  </p:cSld>
  <p:clrMapOvr>
    <a:masterClrMapping/>
  </p:clrMapOvr>
  <mc:AlternateContent xmlns:mc="http://schemas.openxmlformats.org/markup-compatibility/2006" xmlns:p14="http://schemas.microsoft.com/office/powerpoint/2010/main">
    <mc:Choice Requires="p14">
      <p:transition spd="slow" p14:dur="2000">
        <p:fade/>
      </p:transition>
    </mc:Choice>
    <mc:Fallback xmlns="">
      <p:transition spd="slow">
        <p:fade/>
      </p:transition>
    </mc:Fallback>
  </mc:AlternateContent>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1_Title Slide – White">
    <p:spTree>
      <p:nvGrpSpPr>
        <p:cNvPr id="1" name=""/>
        <p:cNvGrpSpPr/>
        <p:nvPr/>
      </p:nvGrpSpPr>
      <p:grpSpPr>
        <a:xfrm>
          <a:off x="0" y="0"/>
          <a:ext cx="0" cy="0"/>
          <a:chOff x="0" y="0"/>
          <a:chExt cx="0" cy="0"/>
        </a:xfrm>
      </p:grpSpPr>
      <p:sp>
        <p:nvSpPr>
          <p:cNvPr id="3" name="Subtitle 2"/>
          <p:cNvSpPr>
            <a:spLocks noGrp="1"/>
          </p:cNvSpPr>
          <p:nvPr>
            <p:ph type="subTitle" idx="1" hasCustomPrompt="1"/>
          </p:nvPr>
        </p:nvSpPr>
        <p:spPr>
          <a:xfrm>
            <a:off x="3498850" y="4114800"/>
            <a:ext cx="5391150" cy="495300"/>
          </a:xfrm>
        </p:spPr>
        <p:txBody>
          <a:bodyPr/>
          <a:lstStyle>
            <a:lvl1pPr marL="0" indent="0" algn="r">
              <a:buNone/>
              <a:defRPr>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err="1"/>
              <a:t>AdvancedDiscovery.com</a:t>
            </a:r>
            <a:endParaRPr lang="en-US" dirty="0"/>
          </a:p>
        </p:txBody>
      </p:sp>
      <p:cxnSp>
        <p:nvCxnSpPr>
          <p:cNvPr id="7" name="Straight Connector 6"/>
          <p:cNvCxnSpPr/>
          <p:nvPr userDrawn="1"/>
        </p:nvCxnSpPr>
        <p:spPr>
          <a:xfrm>
            <a:off x="0" y="4053549"/>
            <a:ext cx="9144000" cy="0"/>
          </a:xfrm>
          <a:prstGeom prst="line">
            <a:avLst/>
          </a:prstGeom>
          <a:ln w="6350" cmpd="sng">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6" name="Rectangle 5"/>
          <p:cNvSpPr/>
          <p:nvPr userDrawn="1"/>
        </p:nvSpPr>
        <p:spPr>
          <a:xfrm>
            <a:off x="0" y="4021545"/>
            <a:ext cx="9156699" cy="64007"/>
          </a:xfrm>
          <a:prstGeom prst="rect">
            <a:avLst/>
          </a:prstGeom>
          <a:solidFill>
            <a:srgbClr val="FD8608"/>
          </a:solidFill>
          <a:ln w="12700" cmpd="sng">
            <a:solidFill>
              <a:srgbClr val="FFFFF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9" name="Rectangle 8"/>
          <p:cNvSpPr/>
          <p:nvPr userDrawn="1"/>
        </p:nvSpPr>
        <p:spPr>
          <a:xfrm>
            <a:off x="0" y="4021545"/>
            <a:ext cx="3044825" cy="64007"/>
          </a:xfrm>
          <a:prstGeom prst="rect">
            <a:avLst/>
          </a:prstGeom>
          <a:solidFill>
            <a:schemeClr val="accent2"/>
          </a:solidFill>
          <a:ln w="12700" cmpd="sng">
            <a:solidFill>
              <a:srgbClr val="FFFFF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0" name="Rectangle 9"/>
          <p:cNvSpPr/>
          <p:nvPr userDrawn="1"/>
        </p:nvSpPr>
        <p:spPr>
          <a:xfrm>
            <a:off x="6099175" y="4021545"/>
            <a:ext cx="3044825" cy="64007"/>
          </a:xfrm>
          <a:prstGeom prst="rect">
            <a:avLst/>
          </a:prstGeom>
          <a:solidFill>
            <a:schemeClr val="accent6"/>
          </a:solidFill>
          <a:ln w="12700" cmpd="sng">
            <a:solidFill>
              <a:srgbClr val="FFFFF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14" name="Picture 13" descr="AdvancedDiscoveryLogo-CMYK.png"/>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1039615" y="1579491"/>
            <a:ext cx="6715070" cy="1014282"/>
          </a:xfrm>
          <a:prstGeom prst="rect">
            <a:avLst/>
          </a:prstGeom>
        </p:spPr>
      </p:pic>
      <p:sp>
        <p:nvSpPr>
          <p:cNvPr id="12" name="Freeform 7"/>
          <p:cNvSpPr>
            <a:spLocks noEditPoints="1"/>
          </p:cNvSpPr>
          <p:nvPr userDrawn="1"/>
        </p:nvSpPr>
        <p:spPr bwMode="auto">
          <a:xfrm>
            <a:off x="1096339" y="4191525"/>
            <a:ext cx="249390" cy="249627"/>
          </a:xfrm>
          <a:custGeom>
            <a:avLst/>
            <a:gdLst>
              <a:gd name="T0" fmla="*/ 162 w 323"/>
              <a:gd name="T1" fmla="*/ 0 h 323"/>
              <a:gd name="T2" fmla="*/ 0 w 323"/>
              <a:gd name="T3" fmla="*/ 162 h 323"/>
              <a:gd name="T4" fmla="*/ 162 w 323"/>
              <a:gd name="T5" fmla="*/ 323 h 323"/>
              <a:gd name="T6" fmla="*/ 323 w 323"/>
              <a:gd name="T7" fmla="*/ 162 h 323"/>
              <a:gd name="T8" fmla="*/ 162 w 323"/>
              <a:gd name="T9" fmla="*/ 0 h 323"/>
              <a:gd name="T10" fmla="*/ 197 w 323"/>
              <a:gd name="T11" fmla="*/ 162 h 323"/>
              <a:gd name="T12" fmla="*/ 175 w 323"/>
              <a:gd name="T13" fmla="*/ 162 h 323"/>
              <a:gd name="T14" fmla="*/ 175 w 323"/>
              <a:gd name="T15" fmla="*/ 244 h 323"/>
              <a:gd name="T16" fmla="*/ 140 w 323"/>
              <a:gd name="T17" fmla="*/ 244 h 323"/>
              <a:gd name="T18" fmla="*/ 140 w 323"/>
              <a:gd name="T19" fmla="*/ 162 h 323"/>
              <a:gd name="T20" fmla="*/ 123 w 323"/>
              <a:gd name="T21" fmla="*/ 162 h 323"/>
              <a:gd name="T22" fmla="*/ 123 w 323"/>
              <a:gd name="T23" fmla="*/ 133 h 323"/>
              <a:gd name="T24" fmla="*/ 140 w 323"/>
              <a:gd name="T25" fmla="*/ 133 h 323"/>
              <a:gd name="T26" fmla="*/ 140 w 323"/>
              <a:gd name="T27" fmla="*/ 116 h 323"/>
              <a:gd name="T28" fmla="*/ 177 w 323"/>
              <a:gd name="T29" fmla="*/ 79 h 323"/>
              <a:gd name="T30" fmla="*/ 200 w 323"/>
              <a:gd name="T31" fmla="*/ 79 h 323"/>
              <a:gd name="T32" fmla="*/ 200 w 323"/>
              <a:gd name="T33" fmla="*/ 108 h 323"/>
              <a:gd name="T34" fmla="*/ 186 w 323"/>
              <a:gd name="T35" fmla="*/ 108 h 323"/>
              <a:gd name="T36" fmla="*/ 175 w 323"/>
              <a:gd name="T37" fmla="*/ 119 h 323"/>
              <a:gd name="T38" fmla="*/ 175 w 323"/>
              <a:gd name="T39" fmla="*/ 133 h 323"/>
              <a:gd name="T40" fmla="*/ 200 w 323"/>
              <a:gd name="T41" fmla="*/ 133 h 323"/>
              <a:gd name="T42" fmla="*/ 197 w 323"/>
              <a:gd name="T43" fmla="*/ 162 h 3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23" h="323">
                <a:moveTo>
                  <a:pt x="162" y="0"/>
                </a:moveTo>
                <a:cubicBezTo>
                  <a:pt x="73" y="0"/>
                  <a:pt x="0" y="73"/>
                  <a:pt x="0" y="162"/>
                </a:cubicBezTo>
                <a:cubicBezTo>
                  <a:pt x="0" y="251"/>
                  <a:pt x="73" y="323"/>
                  <a:pt x="162" y="323"/>
                </a:cubicBezTo>
                <a:cubicBezTo>
                  <a:pt x="251" y="323"/>
                  <a:pt x="323" y="251"/>
                  <a:pt x="323" y="162"/>
                </a:cubicBezTo>
                <a:cubicBezTo>
                  <a:pt x="323" y="73"/>
                  <a:pt x="251" y="0"/>
                  <a:pt x="162" y="0"/>
                </a:cubicBezTo>
                <a:close/>
                <a:moveTo>
                  <a:pt x="197" y="162"/>
                </a:moveTo>
                <a:cubicBezTo>
                  <a:pt x="175" y="162"/>
                  <a:pt x="175" y="162"/>
                  <a:pt x="175" y="162"/>
                </a:cubicBezTo>
                <a:cubicBezTo>
                  <a:pt x="175" y="244"/>
                  <a:pt x="175" y="244"/>
                  <a:pt x="175" y="244"/>
                </a:cubicBezTo>
                <a:cubicBezTo>
                  <a:pt x="140" y="244"/>
                  <a:pt x="140" y="244"/>
                  <a:pt x="140" y="244"/>
                </a:cubicBezTo>
                <a:cubicBezTo>
                  <a:pt x="140" y="162"/>
                  <a:pt x="140" y="162"/>
                  <a:pt x="140" y="162"/>
                </a:cubicBezTo>
                <a:cubicBezTo>
                  <a:pt x="123" y="162"/>
                  <a:pt x="123" y="162"/>
                  <a:pt x="123" y="162"/>
                </a:cubicBezTo>
                <a:cubicBezTo>
                  <a:pt x="123" y="133"/>
                  <a:pt x="123" y="133"/>
                  <a:pt x="123" y="133"/>
                </a:cubicBezTo>
                <a:cubicBezTo>
                  <a:pt x="140" y="133"/>
                  <a:pt x="140" y="133"/>
                  <a:pt x="140" y="133"/>
                </a:cubicBezTo>
                <a:cubicBezTo>
                  <a:pt x="140" y="116"/>
                  <a:pt x="140" y="116"/>
                  <a:pt x="140" y="116"/>
                </a:cubicBezTo>
                <a:cubicBezTo>
                  <a:pt x="140" y="93"/>
                  <a:pt x="150" y="79"/>
                  <a:pt x="177" y="79"/>
                </a:cubicBezTo>
                <a:cubicBezTo>
                  <a:pt x="200" y="79"/>
                  <a:pt x="200" y="79"/>
                  <a:pt x="200" y="79"/>
                </a:cubicBezTo>
                <a:cubicBezTo>
                  <a:pt x="200" y="108"/>
                  <a:pt x="200" y="108"/>
                  <a:pt x="200" y="108"/>
                </a:cubicBezTo>
                <a:cubicBezTo>
                  <a:pt x="186" y="108"/>
                  <a:pt x="186" y="108"/>
                  <a:pt x="186" y="108"/>
                </a:cubicBezTo>
                <a:cubicBezTo>
                  <a:pt x="175" y="108"/>
                  <a:pt x="175" y="112"/>
                  <a:pt x="175" y="119"/>
                </a:cubicBezTo>
                <a:cubicBezTo>
                  <a:pt x="175" y="133"/>
                  <a:pt x="175" y="133"/>
                  <a:pt x="175" y="133"/>
                </a:cubicBezTo>
                <a:cubicBezTo>
                  <a:pt x="200" y="133"/>
                  <a:pt x="200" y="133"/>
                  <a:pt x="200" y="133"/>
                </a:cubicBezTo>
                <a:lnTo>
                  <a:pt x="197" y="162"/>
                </a:lnTo>
                <a:close/>
              </a:path>
            </a:pathLst>
          </a:custGeom>
          <a:solidFill>
            <a:srgbClr val="2A88CF"/>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13" name="Freeform 8"/>
          <p:cNvSpPr>
            <a:spLocks noEditPoints="1"/>
          </p:cNvSpPr>
          <p:nvPr userDrawn="1"/>
        </p:nvSpPr>
        <p:spPr bwMode="auto">
          <a:xfrm>
            <a:off x="709905" y="4191963"/>
            <a:ext cx="249070" cy="249307"/>
          </a:xfrm>
          <a:custGeom>
            <a:avLst/>
            <a:gdLst>
              <a:gd name="T0" fmla="*/ 162 w 323"/>
              <a:gd name="T1" fmla="*/ 0 h 323"/>
              <a:gd name="T2" fmla="*/ 0 w 323"/>
              <a:gd name="T3" fmla="*/ 162 h 323"/>
              <a:gd name="T4" fmla="*/ 162 w 323"/>
              <a:gd name="T5" fmla="*/ 323 h 323"/>
              <a:gd name="T6" fmla="*/ 323 w 323"/>
              <a:gd name="T7" fmla="*/ 162 h 323"/>
              <a:gd name="T8" fmla="*/ 162 w 323"/>
              <a:gd name="T9" fmla="*/ 0 h 323"/>
              <a:gd name="T10" fmla="*/ 232 w 323"/>
              <a:gd name="T11" fmla="*/ 132 h 323"/>
              <a:gd name="T12" fmla="*/ 232 w 323"/>
              <a:gd name="T13" fmla="*/ 137 h 323"/>
              <a:gd name="T14" fmla="*/ 129 w 323"/>
              <a:gd name="T15" fmla="*/ 241 h 323"/>
              <a:gd name="T16" fmla="*/ 73 w 323"/>
              <a:gd name="T17" fmla="*/ 224 h 323"/>
              <a:gd name="T18" fmla="*/ 82 w 323"/>
              <a:gd name="T19" fmla="*/ 225 h 323"/>
              <a:gd name="T20" fmla="*/ 127 w 323"/>
              <a:gd name="T21" fmla="*/ 209 h 323"/>
              <a:gd name="T22" fmla="*/ 93 w 323"/>
              <a:gd name="T23" fmla="*/ 184 h 323"/>
              <a:gd name="T24" fmla="*/ 100 w 323"/>
              <a:gd name="T25" fmla="*/ 185 h 323"/>
              <a:gd name="T26" fmla="*/ 110 w 323"/>
              <a:gd name="T27" fmla="*/ 183 h 323"/>
              <a:gd name="T28" fmla="*/ 80 w 323"/>
              <a:gd name="T29" fmla="*/ 148 h 323"/>
              <a:gd name="T30" fmla="*/ 80 w 323"/>
              <a:gd name="T31" fmla="*/ 147 h 323"/>
              <a:gd name="T32" fmla="*/ 97 w 323"/>
              <a:gd name="T33" fmla="*/ 152 h 323"/>
              <a:gd name="T34" fmla="*/ 81 w 323"/>
              <a:gd name="T35" fmla="*/ 122 h 323"/>
              <a:gd name="T36" fmla="*/ 86 w 323"/>
              <a:gd name="T37" fmla="*/ 103 h 323"/>
              <a:gd name="T38" fmla="*/ 161 w 323"/>
              <a:gd name="T39" fmla="*/ 141 h 323"/>
              <a:gd name="T40" fmla="*/ 160 w 323"/>
              <a:gd name="T41" fmla="*/ 133 h 323"/>
              <a:gd name="T42" fmla="*/ 196 w 323"/>
              <a:gd name="T43" fmla="*/ 97 h 323"/>
              <a:gd name="T44" fmla="*/ 222 w 323"/>
              <a:gd name="T45" fmla="*/ 108 h 323"/>
              <a:gd name="T46" fmla="*/ 246 w 323"/>
              <a:gd name="T47" fmla="*/ 99 h 323"/>
              <a:gd name="T48" fmla="*/ 230 w 323"/>
              <a:gd name="T49" fmla="*/ 119 h 323"/>
              <a:gd name="T50" fmla="*/ 250 w 323"/>
              <a:gd name="T51" fmla="*/ 114 h 323"/>
              <a:gd name="T52" fmla="*/ 232 w 323"/>
              <a:gd name="T53" fmla="*/ 132 h 3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323" h="323">
                <a:moveTo>
                  <a:pt x="162" y="0"/>
                </a:moveTo>
                <a:cubicBezTo>
                  <a:pt x="73" y="0"/>
                  <a:pt x="0" y="73"/>
                  <a:pt x="0" y="162"/>
                </a:cubicBezTo>
                <a:cubicBezTo>
                  <a:pt x="0" y="251"/>
                  <a:pt x="73" y="323"/>
                  <a:pt x="162" y="323"/>
                </a:cubicBezTo>
                <a:cubicBezTo>
                  <a:pt x="251" y="323"/>
                  <a:pt x="323" y="251"/>
                  <a:pt x="323" y="162"/>
                </a:cubicBezTo>
                <a:cubicBezTo>
                  <a:pt x="323" y="73"/>
                  <a:pt x="251" y="0"/>
                  <a:pt x="162" y="0"/>
                </a:cubicBezTo>
                <a:close/>
                <a:moveTo>
                  <a:pt x="232" y="132"/>
                </a:moveTo>
                <a:cubicBezTo>
                  <a:pt x="232" y="134"/>
                  <a:pt x="232" y="136"/>
                  <a:pt x="232" y="137"/>
                </a:cubicBezTo>
                <a:cubicBezTo>
                  <a:pt x="232" y="185"/>
                  <a:pt x="196" y="241"/>
                  <a:pt x="129" y="241"/>
                </a:cubicBezTo>
                <a:cubicBezTo>
                  <a:pt x="108" y="241"/>
                  <a:pt x="89" y="235"/>
                  <a:pt x="73" y="224"/>
                </a:cubicBezTo>
                <a:cubicBezTo>
                  <a:pt x="76" y="225"/>
                  <a:pt x="79" y="225"/>
                  <a:pt x="82" y="225"/>
                </a:cubicBezTo>
                <a:cubicBezTo>
                  <a:pt x="99" y="225"/>
                  <a:pt x="115" y="219"/>
                  <a:pt x="127" y="209"/>
                </a:cubicBezTo>
                <a:cubicBezTo>
                  <a:pt x="111" y="209"/>
                  <a:pt x="98" y="198"/>
                  <a:pt x="93" y="184"/>
                </a:cubicBezTo>
                <a:cubicBezTo>
                  <a:pt x="95" y="184"/>
                  <a:pt x="98" y="185"/>
                  <a:pt x="100" y="185"/>
                </a:cubicBezTo>
                <a:cubicBezTo>
                  <a:pt x="103" y="185"/>
                  <a:pt x="106" y="184"/>
                  <a:pt x="110" y="183"/>
                </a:cubicBezTo>
                <a:cubicBezTo>
                  <a:pt x="93" y="180"/>
                  <a:pt x="80" y="165"/>
                  <a:pt x="80" y="148"/>
                </a:cubicBezTo>
                <a:cubicBezTo>
                  <a:pt x="80" y="148"/>
                  <a:pt x="80" y="147"/>
                  <a:pt x="80" y="147"/>
                </a:cubicBezTo>
                <a:cubicBezTo>
                  <a:pt x="85" y="150"/>
                  <a:pt x="91" y="152"/>
                  <a:pt x="97" y="152"/>
                </a:cubicBezTo>
                <a:cubicBezTo>
                  <a:pt x="87" y="145"/>
                  <a:pt x="81" y="134"/>
                  <a:pt x="81" y="122"/>
                </a:cubicBezTo>
                <a:cubicBezTo>
                  <a:pt x="81" y="115"/>
                  <a:pt x="82" y="109"/>
                  <a:pt x="86" y="103"/>
                </a:cubicBezTo>
                <a:cubicBezTo>
                  <a:pt x="104" y="125"/>
                  <a:pt x="130" y="140"/>
                  <a:pt x="161" y="141"/>
                </a:cubicBezTo>
                <a:cubicBezTo>
                  <a:pt x="160" y="139"/>
                  <a:pt x="160" y="136"/>
                  <a:pt x="160" y="133"/>
                </a:cubicBezTo>
                <a:cubicBezTo>
                  <a:pt x="160" y="113"/>
                  <a:pt x="176" y="97"/>
                  <a:pt x="196" y="97"/>
                </a:cubicBezTo>
                <a:cubicBezTo>
                  <a:pt x="206" y="97"/>
                  <a:pt x="216" y="101"/>
                  <a:pt x="222" y="108"/>
                </a:cubicBezTo>
                <a:cubicBezTo>
                  <a:pt x="231" y="106"/>
                  <a:pt x="238" y="103"/>
                  <a:pt x="246" y="99"/>
                </a:cubicBezTo>
                <a:cubicBezTo>
                  <a:pt x="243" y="108"/>
                  <a:pt x="237" y="115"/>
                  <a:pt x="230" y="119"/>
                </a:cubicBezTo>
                <a:cubicBezTo>
                  <a:pt x="237" y="118"/>
                  <a:pt x="244" y="117"/>
                  <a:pt x="250" y="114"/>
                </a:cubicBezTo>
                <a:cubicBezTo>
                  <a:pt x="246" y="121"/>
                  <a:pt x="239" y="127"/>
                  <a:pt x="232" y="132"/>
                </a:cubicBezTo>
                <a:close/>
              </a:path>
            </a:pathLst>
          </a:custGeom>
          <a:solidFill>
            <a:srgbClr val="2A88CF"/>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15" name="Freeform 9"/>
          <p:cNvSpPr>
            <a:spLocks noEditPoints="1"/>
          </p:cNvSpPr>
          <p:nvPr userDrawn="1"/>
        </p:nvSpPr>
        <p:spPr bwMode="auto">
          <a:xfrm>
            <a:off x="339708" y="4191745"/>
            <a:ext cx="246443" cy="246678"/>
          </a:xfrm>
          <a:custGeom>
            <a:avLst/>
            <a:gdLst>
              <a:gd name="T0" fmla="*/ 162 w 323"/>
              <a:gd name="T1" fmla="*/ 0 h 323"/>
              <a:gd name="T2" fmla="*/ 0 w 323"/>
              <a:gd name="T3" fmla="*/ 162 h 323"/>
              <a:gd name="T4" fmla="*/ 162 w 323"/>
              <a:gd name="T5" fmla="*/ 323 h 323"/>
              <a:gd name="T6" fmla="*/ 323 w 323"/>
              <a:gd name="T7" fmla="*/ 162 h 323"/>
              <a:gd name="T8" fmla="*/ 162 w 323"/>
              <a:gd name="T9" fmla="*/ 0 h 323"/>
              <a:gd name="T10" fmla="*/ 116 w 323"/>
              <a:gd name="T11" fmla="*/ 237 h 323"/>
              <a:gd name="T12" fmla="*/ 84 w 323"/>
              <a:gd name="T13" fmla="*/ 237 h 323"/>
              <a:gd name="T14" fmla="*/ 84 w 323"/>
              <a:gd name="T15" fmla="*/ 135 h 323"/>
              <a:gd name="T16" fmla="*/ 116 w 323"/>
              <a:gd name="T17" fmla="*/ 135 h 323"/>
              <a:gd name="T18" fmla="*/ 116 w 323"/>
              <a:gd name="T19" fmla="*/ 237 h 323"/>
              <a:gd name="T20" fmla="*/ 99 w 323"/>
              <a:gd name="T21" fmla="*/ 122 h 323"/>
              <a:gd name="T22" fmla="*/ 99 w 323"/>
              <a:gd name="T23" fmla="*/ 122 h 323"/>
              <a:gd name="T24" fmla="*/ 80 w 323"/>
              <a:gd name="T25" fmla="*/ 104 h 323"/>
              <a:gd name="T26" fmla="*/ 99 w 323"/>
              <a:gd name="T27" fmla="*/ 86 h 323"/>
              <a:gd name="T28" fmla="*/ 119 w 323"/>
              <a:gd name="T29" fmla="*/ 104 h 323"/>
              <a:gd name="T30" fmla="*/ 99 w 323"/>
              <a:gd name="T31" fmla="*/ 122 h 323"/>
              <a:gd name="T32" fmla="*/ 244 w 323"/>
              <a:gd name="T33" fmla="*/ 237 h 323"/>
              <a:gd name="T34" fmla="*/ 208 w 323"/>
              <a:gd name="T35" fmla="*/ 237 h 323"/>
              <a:gd name="T36" fmla="*/ 208 w 323"/>
              <a:gd name="T37" fmla="*/ 184 h 323"/>
              <a:gd name="T38" fmla="*/ 189 w 323"/>
              <a:gd name="T39" fmla="*/ 161 h 323"/>
              <a:gd name="T40" fmla="*/ 172 w 323"/>
              <a:gd name="T41" fmla="*/ 173 h 323"/>
              <a:gd name="T42" fmla="*/ 171 w 323"/>
              <a:gd name="T43" fmla="*/ 182 h 323"/>
              <a:gd name="T44" fmla="*/ 171 w 323"/>
              <a:gd name="T45" fmla="*/ 237 h 323"/>
              <a:gd name="T46" fmla="*/ 135 w 323"/>
              <a:gd name="T47" fmla="*/ 237 h 323"/>
              <a:gd name="T48" fmla="*/ 135 w 323"/>
              <a:gd name="T49" fmla="*/ 135 h 323"/>
              <a:gd name="T50" fmla="*/ 171 w 323"/>
              <a:gd name="T51" fmla="*/ 135 h 323"/>
              <a:gd name="T52" fmla="*/ 171 w 323"/>
              <a:gd name="T53" fmla="*/ 151 h 323"/>
              <a:gd name="T54" fmla="*/ 203 w 323"/>
              <a:gd name="T55" fmla="*/ 134 h 323"/>
              <a:gd name="T56" fmla="*/ 244 w 323"/>
              <a:gd name="T57" fmla="*/ 180 h 323"/>
              <a:gd name="T58" fmla="*/ 244 w 323"/>
              <a:gd name="T59" fmla="*/ 237 h 3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323" h="323">
                <a:moveTo>
                  <a:pt x="162" y="0"/>
                </a:moveTo>
                <a:cubicBezTo>
                  <a:pt x="73" y="0"/>
                  <a:pt x="0" y="73"/>
                  <a:pt x="0" y="162"/>
                </a:cubicBezTo>
                <a:cubicBezTo>
                  <a:pt x="0" y="251"/>
                  <a:pt x="73" y="323"/>
                  <a:pt x="162" y="323"/>
                </a:cubicBezTo>
                <a:cubicBezTo>
                  <a:pt x="251" y="323"/>
                  <a:pt x="323" y="251"/>
                  <a:pt x="323" y="162"/>
                </a:cubicBezTo>
                <a:cubicBezTo>
                  <a:pt x="323" y="73"/>
                  <a:pt x="251" y="0"/>
                  <a:pt x="162" y="0"/>
                </a:cubicBezTo>
                <a:close/>
                <a:moveTo>
                  <a:pt x="116" y="237"/>
                </a:moveTo>
                <a:cubicBezTo>
                  <a:pt x="84" y="237"/>
                  <a:pt x="84" y="237"/>
                  <a:pt x="84" y="237"/>
                </a:cubicBezTo>
                <a:cubicBezTo>
                  <a:pt x="84" y="135"/>
                  <a:pt x="84" y="135"/>
                  <a:pt x="84" y="135"/>
                </a:cubicBezTo>
                <a:cubicBezTo>
                  <a:pt x="116" y="135"/>
                  <a:pt x="116" y="135"/>
                  <a:pt x="116" y="135"/>
                </a:cubicBezTo>
                <a:lnTo>
                  <a:pt x="116" y="237"/>
                </a:lnTo>
                <a:close/>
                <a:moveTo>
                  <a:pt x="99" y="122"/>
                </a:moveTo>
                <a:cubicBezTo>
                  <a:pt x="99" y="122"/>
                  <a:pt x="99" y="122"/>
                  <a:pt x="99" y="122"/>
                </a:cubicBezTo>
                <a:cubicBezTo>
                  <a:pt x="87" y="122"/>
                  <a:pt x="80" y="114"/>
                  <a:pt x="80" y="104"/>
                </a:cubicBezTo>
                <a:cubicBezTo>
                  <a:pt x="80" y="94"/>
                  <a:pt x="87" y="86"/>
                  <a:pt x="99" y="86"/>
                </a:cubicBezTo>
                <a:cubicBezTo>
                  <a:pt x="111" y="86"/>
                  <a:pt x="118" y="94"/>
                  <a:pt x="119" y="104"/>
                </a:cubicBezTo>
                <a:cubicBezTo>
                  <a:pt x="119" y="114"/>
                  <a:pt x="111" y="122"/>
                  <a:pt x="99" y="122"/>
                </a:cubicBezTo>
                <a:close/>
                <a:moveTo>
                  <a:pt x="244" y="237"/>
                </a:moveTo>
                <a:cubicBezTo>
                  <a:pt x="208" y="237"/>
                  <a:pt x="208" y="237"/>
                  <a:pt x="208" y="237"/>
                </a:cubicBezTo>
                <a:cubicBezTo>
                  <a:pt x="208" y="184"/>
                  <a:pt x="208" y="184"/>
                  <a:pt x="208" y="184"/>
                </a:cubicBezTo>
                <a:cubicBezTo>
                  <a:pt x="208" y="170"/>
                  <a:pt x="202" y="161"/>
                  <a:pt x="189" y="161"/>
                </a:cubicBezTo>
                <a:cubicBezTo>
                  <a:pt x="180" y="161"/>
                  <a:pt x="175" y="167"/>
                  <a:pt x="172" y="173"/>
                </a:cubicBezTo>
                <a:cubicBezTo>
                  <a:pt x="171" y="176"/>
                  <a:pt x="171" y="179"/>
                  <a:pt x="171" y="182"/>
                </a:cubicBezTo>
                <a:cubicBezTo>
                  <a:pt x="171" y="237"/>
                  <a:pt x="171" y="237"/>
                  <a:pt x="171" y="237"/>
                </a:cubicBezTo>
                <a:cubicBezTo>
                  <a:pt x="135" y="237"/>
                  <a:pt x="135" y="237"/>
                  <a:pt x="135" y="237"/>
                </a:cubicBezTo>
                <a:cubicBezTo>
                  <a:pt x="135" y="237"/>
                  <a:pt x="136" y="143"/>
                  <a:pt x="135" y="135"/>
                </a:cubicBezTo>
                <a:cubicBezTo>
                  <a:pt x="171" y="135"/>
                  <a:pt x="171" y="135"/>
                  <a:pt x="171" y="135"/>
                </a:cubicBezTo>
                <a:cubicBezTo>
                  <a:pt x="171" y="151"/>
                  <a:pt x="171" y="151"/>
                  <a:pt x="171" y="151"/>
                </a:cubicBezTo>
                <a:cubicBezTo>
                  <a:pt x="173" y="144"/>
                  <a:pt x="185" y="134"/>
                  <a:pt x="203" y="134"/>
                </a:cubicBezTo>
                <a:cubicBezTo>
                  <a:pt x="226" y="134"/>
                  <a:pt x="244" y="148"/>
                  <a:pt x="244" y="180"/>
                </a:cubicBezTo>
                <a:lnTo>
                  <a:pt x="244" y="237"/>
                </a:lnTo>
                <a:close/>
              </a:path>
            </a:pathLst>
          </a:custGeom>
          <a:solidFill>
            <a:srgbClr val="2A88CF"/>
          </a:solidFill>
          <a:ln>
            <a:noFill/>
          </a:ln>
        </p:spPr>
        <p:txBody>
          <a:bodyPr vert="horz" wrap="square" lIns="91440" tIns="45720" rIns="91440" bIns="45720" numCol="1" anchor="t" anchorCtr="0" compatLnSpc="1">
            <a:prstTxWarp prst="textNoShape">
              <a:avLst/>
            </a:prstTxWarp>
          </a:bodyPr>
          <a:lstStyle/>
          <a:p>
            <a:endParaRPr lang="en-US" dirty="0"/>
          </a:p>
        </p:txBody>
      </p:sp>
    </p:spTree>
    <p:extLst>
      <p:ext uri="{BB962C8B-B14F-4D97-AF65-F5344CB8AC3E}">
        <p14:creationId xmlns:p14="http://schemas.microsoft.com/office/powerpoint/2010/main" val="1887141653"/>
      </p:ext>
    </p:extLst>
  </p:cSld>
  <p:clrMapOvr>
    <a:masterClrMapping/>
  </p:clrMapOvr>
  <mc:AlternateContent xmlns:mc="http://schemas.openxmlformats.org/markup-compatibility/2006" xmlns:p14="http://schemas.microsoft.com/office/powerpoint/2010/main">
    <mc:Choice Requires="p14">
      <p:transition spd="slow" p14:dur="2000">
        <p:fade/>
      </p:transition>
    </mc:Choice>
    <mc:Fallback xmlns="">
      <p:transition spd="slow">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5371D0-D1BD-468D-B9EA-40E751991ECC}"/>
              </a:ext>
            </a:extLst>
          </p:cNvPr>
          <p:cNvSpPr>
            <a:spLocks noGrp="1"/>
          </p:cNvSpPr>
          <p:nvPr>
            <p:ph type="title"/>
          </p:nvPr>
        </p:nvSpPr>
        <p:spPr>
          <a:xfrm>
            <a:off x="623888" y="1282700"/>
            <a:ext cx="7886700" cy="2139950"/>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6EFD2813-811A-4A32-BD96-89BD5CEDD673}"/>
              </a:ext>
            </a:extLst>
          </p:cNvPr>
          <p:cNvSpPr>
            <a:spLocks noGrp="1"/>
          </p:cNvSpPr>
          <p:nvPr>
            <p:ph type="body" idx="1"/>
          </p:nvPr>
        </p:nvSpPr>
        <p:spPr>
          <a:xfrm>
            <a:off x="623888" y="3441700"/>
            <a:ext cx="7886700" cy="1125538"/>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0C9930D6-529E-442C-8EDE-659986E7BCA1}"/>
              </a:ext>
            </a:extLst>
          </p:cNvPr>
          <p:cNvSpPr>
            <a:spLocks noGrp="1"/>
          </p:cNvSpPr>
          <p:nvPr>
            <p:ph type="dt" sz="half" idx="10"/>
          </p:nvPr>
        </p:nvSpPr>
        <p:spPr/>
        <p:txBody>
          <a:bodyPr/>
          <a:lstStyle/>
          <a:p>
            <a:fld id="{1E1D19FC-12A3-4167-BACB-5B6687E12216}" type="datetimeFigureOut">
              <a:rPr lang="en-US" smtClean="0"/>
              <a:t>7/31/2017</a:t>
            </a:fld>
            <a:endParaRPr lang="en-US"/>
          </a:p>
        </p:txBody>
      </p:sp>
      <p:sp>
        <p:nvSpPr>
          <p:cNvPr id="5" name="Footer Placeholder 4">
            <a:extLst>
              <a:ext uri="{FF2B5EF4-FFF2-40B4-BE49-F238E27FC236}">
                <a16:creationId xmlns:a16="http://schemas.microsoft.com/office/drawing/2014/main" id="{C1BC0EB6-7E55-401F-8852-3C66558071B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B42C813-CB75-40BF-BA06-B2722BFB87E1}"/>
              </a:ext>
            </a:extLst>
          </p:cNvPr>
          <p:cNvSpPr>
            <a:spLocks noGrp="1"/>
          </p:cNvSpPr>
          <p:nvPr>
            <p:ph type="sldNum" sz="quarter" idx="12"/>
          </p:nvPr>
        </p:nvSpPr>
        <p:spPr/>
        <p:txBody>
          <a:bodyPr/>
          <a:lstStyle/>
          <a:p>
            <a:fld id="{686C0B53-786F-44B4-A80C-7875F18FC833}" type="slidenum">
              <a:rPr lang="en-US" smtClean="0"/>
              <a:t>‹#›</a:t>
            </a:fld>
            <a:endParaRPr lang="en-US"/>
          </a:p>
        </p:txBody>
      </p:sp>
    </p:spTree>
    <p:extLst>
      <p:ext uri="{BB962C8B-B14F-4D97-AF65-F5344CB8AC3E}">
        <p14:creationId xmlns:p14="http://schemas.microsoft.com/office/powerpoint/2010/main" val="4171163028"/>
      </p:ext>
    </p:extLst>
  </p:cSld>
  <p:clrMapOvr>
    <a:masterClrMapping/>
  </p:clrMapOvr>
  <mc:AlternateContent xmlns:mc="http://schemas.openxmlformats.org/markup-compatibility/2006" xmlns:p14="http://schemas.microsoft.com/office/powerpoint/2010/main">
    <mc:Choice Requires="p14">
      <p:transition spd="slow" p14:dur="2000">
        <p:fade/>
      </p:transition>
    </mc:Choice>
    <mc:Fallback xmlns="">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00359B-044C-435E-ADDD-C23B3A0D68BF}"/>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B227DA7E-4784-4105-A9BB-CFB35F19003E}"/>
              </a:ext>
            </a:extLst>
          </p:cNvPr>
          <p:cNvSpPr>
            <a:spLocks noGrp="1"/>
          </p:cNvSpPr>
          <p:nvPr>
            <p:ph sz="half" idx="1"/>
          </p:nvPr>
        </p:nvSpPr>
        <p:spPr>
          <a:xfrm>
            <a:off x="628650" y="1370013"/>
            <a:ext cx="3867150" cy="326231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9408AA97-0B4A-4D96-BCFA-360911D2F537}"/>
              </a:ext>
            </a:extLst>
          </p:cNvPr>
          <p:cNvSpPr>
            <a:spLocks noGrp="1"/>
          </p:cNvSpPr>
          <p:nvPr>
            <p:ph sz="half" idx="2"/>
          </p:nvPr>
        </p:nvSpPr>
        <p:spPr>
          <a:xfrm>
            <a:off x="4648200" y="1370013"/>
            <a:ext cx="3867150" cy="326231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F261310D-FC99-4DF9-93EF-3F6A94C1AB6C}"/>
              </a:ext>
            </a:extLst>
          </p:cNvPr>
          <p:cNvSpPr>
            <a:spLocks noGrp="1"/>
          </p:cNvSpPr>
          <p:nvPr>
            <p:ph type="dt" sz="half" idx="10"/>
          </p:nvPr>
        </p:nvSpPr>
        <p:spPr/>
        <p:txBody>
          <a:bodyPr/>
          <a:lstStyle/>
          <a:p>
            <a:fld id="{1E1D19FC-12A3-4167-BACB-5B6687E12216}" type="datetimeFigureOut">
              <a:rPr lang="en-US" smtClean="0"/>
              <a:t>7/31/2017</a:t>
            </a:fld>
            <a:endParaRPr lang="en-US"/>
          </a:p>
        </p:txBody>
      </p:sp>
      <p:sp>
        <p:nvSpPr>
          <p:cNvPr id="6" name="Footer Placeholder 5">
            <a:extLst>
              <a:ext uri="{FF2B5EF4-FFF2-40B4-BE49-F238E27FC236}">
                <a16:creationId xmlns:a16="http://schemas.microsoft.com/office/drawing/2014/main" id="{50154A57-9D21-4AD5-88A9-4B0FABF07DD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294DD19-0E69-43E5-B8E1-14927DA0D040}"/>
              </a:ext>
            </a:extLst>
          </p:cNvPr>
          <p:cNvSpPr>
            <a:spLocks noGrp="1"/>
          </p:cNvSpPr>
          <p:nvPr>
            <p:ph type="sldNum" sz="quarter" idx="12"/>
          </p:nvPr>
        </p:nvSpPr>
        <p:spPr/>
        <p:txBody>
          <a:bodyPr/>
          <a:lstStyle/>
          <a:p>
            <a:fld id="{686C0B53-786F-44B4-A80C-7875F18FC833}" type="slidenum">
              <a:rPr lang="en-US" smtClean="0"/>
              <a:t>‹#›</a:t>
            </a:fld>
            <a:endParaRPr lang="en-US"/>
          </a:p>
        </p:txBody>
      </p:sp>
    </p:spTree>
    <p:extLst>
      <p:ext uri="{BB962C8B-B14F-4D97-AF65-F5344CB8AC3E}">
        <p14:creationId xmlns:p14="http://schemas.microsoft.com/office/powerpoint/2010/main" val="75193589"/>
      </p:ext>
    </p:extLst>
  </p:cSld>
  <p:clrMapOvr>
    <a:masterClrMapping/>
  </p:clrMapOvr>
  <mc:AlternateContent xmlns:mc="http://schemas.openxmlformats.org/markup-compatibility/2006" xmlns:p14="http://schemas.microsoft.com/office/powerpoint/2010/main">
    <mc:Choice Requires="p14">
      <p:transition spd="slow" p14:dur="2000">
        <p:fade/>
      </p:transition>
    </mc:Choice>
    <mc:Fallback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F012E6-D367-44C0-A005-2DAFBEB7299A}"/>
              </a:ext>
            </a:extLst>
          </p:cNvPr>
          <p:cNvSpPr>
            <a:spLocks noGrp="1"/>
          </p:cNvSpPr>
          <p:nvPr>
            <p:ph type="title"/>
          </p:nvPr>
        </p:nvSpPr>
        <p:spPr>
          <a:xfrm>
            <a:off x="630238" y="274638"/>
            <a:ext cx="7886700" cy="993775"/>
          </a:xfrm>
        </p:spPr>
        <p:txBody>
          <a:bodyPr/>
          <a:lstStyle/>
          <a:p>
            <a:r>
              <a:rPr lang="en-US"/>
              <a:t>Click to edit Master title style</a:t>
            </a:r>
          </a:p>
        </p:txBody>
      </p:sp>
      <p:sp>
        <p:nvSpPr>
          <p:cNvPr id="3" name="Text Placeholder 2">
            <a:extLst>
              <a:ext uri="{FF2B5EF4-FFF2-40B4-BE49-F238E27FC236}">
                <a16:creationId xmlns:a16="http://schemas.microsoft.com/office/drawing/2014/main" id="{543A02CC-5D03-40B1-B47A-F5E4C534898D}"/>
              </a:ext>
            </a:extLst>
          </p:cNvPr>
          <p:cNvSpPr>
            <a:spLocks noGrp="1"/>
          </p:cNvSpPr>
          <p:nvPr>
            <p:ph type="body" idx="1"/>
          </p:nvPr>
        </p:nvSpPr>
        <p:spPr>
          <a:xfrm>
            <a:off x="630238" y="1260475"/>
            <a:ext cx="3868737" cy="61912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94CD2C32-677F-4EDB-B6C6-E100ED366E82}"/>
              </a:ext>
            </a:extLst>
          </p:cNvPr>
          <p:cNvSpPr>
            <a:spLocks noGrp="1"/>
          </p:cNvSpPr>
          <p:nvPr>
            <p:ph sz="half" idx="2"/>
          </p:nvPr>
        </p:nvSpPr>
        <p:spPr>
          <a:xfrm>
            <a:off x="630238" y="1879600"/>
            <a:ext cx="3868737" cy="276225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1F1D947F-4291-4024-8401-191628605297}"/>
              </a:ext>
            </a:extLst>
          </p:cNvPr>
          <p:cNvSpPr>
            <a:spLocks noGrp="1"/>
          </p:cNvSpPr>
          <p:nvPr>
            <p:ph type="body" sz="quarter" idx="3"/>
          </p:nvPr>
        </p:nvSpPr>
        <p:spPr>
          <a:xfrm>
            <a:off x="4629150" y="1260475"/>
            <a:ext cx="3887788" cy="61912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948699AE-1C29-42CA-A758-53A3968BF6E5}"/>
              </a:ext>
            </a:extLst>
          </p:cNvPr>
          <p:cNvSpPr>
            <a:spLocks noGrp="1"/>
          </p:cNvSpPr>
          <p:nvPr>
            <p:ph sz="quarter" idx="4"/>
          </p:nvPr>
        </p:nvSpPr>
        <p:spPr>
          <a:xfrm>
            <a:off x="4629150" y="1879600"/>
            <a:ext cx="3887788" cy="276225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3F1B0F1C-0565-43EF-86E9-96ED516BC0B7}"/>
              </a:ext>
            </a:extLst>
          </p:cNvPr>
          <p:cNvSpPr>
            <a:spLocks noGrp="1"/>
          </p:cNvSpPr>
          <p:nvPr>
            <p:ph type="dt" sz="half" idx="10"/>
          </p:nvPr>
        </p:nvSpPr>
        <p:spPr/>
        <p:txBody>
          <a:bodyPr/>
          <a:lstStyle/>
          <a:p>
            <a:fld id="{1E1D19FC-12A3-4167-BACB-5B6687E12216}" type="datetimeFigureOut">
              <a:rPr lang="en-US" smtClean="0"/>
              <a:t>7/31/2017</a:t>
            </a:fld>
            <a:endParaRPr lang="en-US"/>
          </a:p>
        </p:txBody>
      </p:sp>
      <p:sp>
        <p:nvSpPr>
          <p:cNvPr id="8" name="Footer Placeholder 7">
            <a:extLst>
              <a:ext uri="{FF2B5EF4-FFF2-40B4-BE49-F238E27FC236}">
                <a16:creationId xmlns:a16="http://schemas.microsoft.com/office/drawing/2014/main" id="{FA85AB83-92DB-45A3-B8F1-596B9F4EAFE9}"/>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B11A2841-7A1B-4E00-9933-827079ECBD92}"/>
              </a:ext>
            </a:extLst>
          </p:cNvPr>
          <p:cNvSpPr>
            <a:spLocks noGrp="1"/>
          </p:cNvSpPr>
          <p:nvPr>
            <p:ph type="sldNum" sz="quarter" idx="12"/>
          </p:nvPr>
        </p:nvSpPr>
        <p:spPr/>
        <p:txBody>
          <a:bodyPr/>
          <a:lstStyle/>
          <a:p>
            <a:fld id="{686C0B53-786F-44B4-A80C-7875F18FC833}" type="slidenum">
              <a:rPr lang="en-US" smtClean="0"/>
              <a:t>‹#›</a:t>
            </a:fld>
            <a:endParaRPr lang="en-US"/>
          </a:p>
        </p:txBody>
      </p:sp>
    </p:spTree>
    <p:extLst>
      <p:ext uri="{BB962C8B-B14F-4D97-AF65-F5344CB8AC3E}">
        <p14:creationId xmlns:p14="http://schemas.microsoft.com/office/powerpoint/2010/main" val="1613079163"/>
      </p:ext>
    </p:extLst>
  </p:cSld>
  <p:clrMapOvr>
    <a:masterClrMapping/>
  </p:clrMapOvr>
  <mc:AlternateContent xmlns:mc="http://schemas.openxmlformats.org/markup-compatibility/2006" xmlns:p14="http://schemas.microsoft.com/office/powerpoint/2010/main">
    <mc:Choice Requires="p14">
      <p:transition spd="slow" p14:dur="2000">
        <p:fade/>
      </p:transition>
    </mc:Choice>
    <mc:Fallback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648CF9-A1E5-43FA-8DE5-5C02FB6FD308}"/>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8DE42C22-F2EF-4549-90D3-239D43A8DACD}"/>
              </a:ext>
            </a:extLst>
          </p:cNvPr>
          <p:cNvSpPr>
            <a:spLocks noGrp="1"/>
          </p:cNvSpPr>
          <p:nvPr>
            <p:ph type="dt" sz="half" idx="10"/>
          </p:nvPr>
        </p:nvSpPr>
        <p:spPr/>
        <p:txBody>
          <a:bodyPr/>
          <a:lstStyle/>
          <a:p>
            <a:fld id="{1E1D19FC-12A3-4167-BACB-5B6687E12216}" type="datetimeFigureOut">
              <a:rPr lang="en-US" smtClean="0"/>
              <a:t>7/31/2017</a:t>
            </a:fld>
            <a:endParaRPr lang="en-US"/>
          </a:p>
        </p:txBody>
      </p:sp>
      <p:sp>
        <p:nvSpPr>
          <p:cNvPr id="4" name="Footer Placeholder 3">
            <a:extLst>
              <a:ext uri="{FF2B5EF4-FFF2-40B4-BE49-F238E27FC236}">
                <a16:creationId xmlns:a16="http://schemas.microsoft.com/office/drawing/2014/main" id="{0F5355BB-E292-4DF2-8F6B-80106A444922}"/>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6995D2F0-E828-4BEC-9C86-A4F6DD531012}"/>
              </a:ext>
            </a:extLst>
          </p:cNvPr>
          <p:cNvSpPr>
            <a:spLocks noGrp="1"/>
          </p:cNvSpPr>
          <p:nvPr>
            <p:ph type="sldNum" sz="quarter" idx="12"/>
          </p:nvPr>
        </p:nvSpPr>
        <p:spPr/>
        <p:txBody>
          <a:bodyPr/>
          <a:lstStyle/>
          <a:p>
            <a:fld id="{686C0B53-786F-44B4-A80C-7875F18FC833}" type="slidenum">
              <a:rPr lang="en-US" smtClean="0"/>
              <a:t>‹#›</a:t>
            </a:fld>
            <a:endParaRPr lang="en-US"/>
          </a:p>
        </p:txBody>
      </p:sp>
    </p:spTree>
    <p:extLst>
      <p:ext uri="{BB962C8B-B14F-4D97-AF65-F5344CB8AC3E}">
        <p14:creationId xmlns:p14="http://schemas.microsoft.com/office/powerpoint/2010/main" val="2678162350"/>
      </p:ext>
    </p:extLst>
  </p:cSld>
  <p:clrMapOvr>
    <a:masterClrMapping/>
  </p:clrMapOvr>
  <mc:AlternateContent xmlns:mc="http://schemas.openxmlformats.org/markup-compatibility/2006" xmlns:p14="http://schemas.microsoft.com/office/powerpoint/2010/main">
    <mc:Choice Requires="p14">
      <p:transition spd="slow" p14:dur="2000">
        <p:fade/>
      </p:transition>
    </mc:Choice>
    <mc:Fallback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926033DB-21AE-48FE-B84B-479558F7A2B6}"/>
              </a:ext>
            </a:extLst>
          </p:cNvPr>
          <p:cNvSpPr>
            <a:spLocks noGrp="1"/>
          </p:cNvSpPr>
          <p:nvPr>
            <p:ph type="dt" sz="half" idx="10"/>
          </p:nvPr>
        </p:nvSpPr>
        <p:spPr/>
        <p:txBody>
          <a:bodyPr/>
          <a:lstStyle/>
          <a:p>
            <a:fld id="{1E1D19FC-12A3-4167-BACB-5B6687E12216}" type="datetimeFigureOut">
              <a:rPr lang="en-US" smtClean="0"/>
              <a:t>7/31/2017</a:t>
            </a:fld>
            <a:endParaRPr lang="en-US"/>
          </a:p>
        </p:txBody>
      </p:sp>
      <p:sp>
        <p:nvSpPr>
          <p:cNvPr id="3" name="Footer Placeholder 2">
            <a:extLst>
              <a:ext uri="{FF2B5EF4-FFF2-40B4-BE49-F238E27FC236}">
                <a16:creationId xmlns:a16="http://schemas.microsoft.com/office/drawing/2014/main" id="{EEA78704-A9C0-4300-A862-C2D7B79443FE}"/>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BBFD7A96-AC88-45AC-8DC0-473A7CD7C7BF}"/>
              </a:ext>
            </a:extLst>
          </p:cNvPr>
          <p:cNvSpPr>
            <a:spLocks noGrp="1"/>
          </p:cNvSpPr>
          <p:nvPr>
            <p:ph type="sldNum" sz="quarter" idx="12"/>
          </p:nvPr>
        </p:nvSpPr>
        <p:spPr/>
        <p:txBody>
          <a:bodyPr/>
          <a:lstStyle/>
          <a:p>
            <a:fld id="{686C0B53-786F-44B4-A80C-7875F18FC833}" type="slidenum">
              <a:rPr lang="en-US" smtClean="0"/>
              <a:t>‹#›</a:t>
            </a:fld>
            <a:endParaRPr lang="en-US"/>
          </a:p>
        </p:txBody>
      </p:sp>
    </p:spTree>
    <p:extLst>
      <p:ext uri="{BB962C8B-B14F-4D97-AF65-F5344CB8AC3E}">
        <p14:creationId xmlns:p14="http://schemas.microsoft.com/office/powerpoint/2010/main" val="3341348106"/>
      </p:ext>
    </p:extLst>
  </p:cSld>
  <p:clrMapOvr>
    <a:masterClrMapping/>
  </p:clrMapOvr>
  <mc:AlternateContent xmlns:mc="http://schemas.openxmlformats.org/markup-compatibility/2006" xmlns:p14="http://schemas.microsoft.com/office/powerpoint/2010/main">
    <mc:Choice Requires="p14">
      <p:transition spd="slow" p14:dur="2000">
        <p:fade/>
      </p:transition>
    </mc:Choice>
    <mc:Fallback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A8E94D-18A3-4D78-93B2-83C71C21000F}"/>
              </a:ext>
            </a:extLst>
          </p:cNvPr>
          <p:cNvSpPr>
            <a:spLocks noGrp="1"/>
          </p:cNvSpPr>
          <p:nvPr>
            <p:ph type="title"/>
          </p:nvPr>
        </p:nvSpPr>
        <p:spPr>
          <a:xfrm>
            <a:off x="630238" y="342900"/>
            <a:ext cx="2949575" cy="120015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ED2B30B2-B6D7-4B00-859B-CD20AD3CA84C}"/>
              </a:ext>
            </a:extLst>
          </p:cNvPr>
          <p:cNvSpPr>
            <a:spLocks noGrp="1"/>
          </p:cNvSpPr>
          <p:nvPr>
            <p:ph idx="1"/>
          </p:nvPr>
        </p:nvSpPr>
        <p:spPr>
          <a:xfrm>
            <a:off x="3887788" y="741363"/>
            <a:ext cx="4629150" cy="36544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EE70B549-60E5-40DB-95F8-CD3F261F0C1A}"/>
              </a:ext>
            </a:extLst>
          </p:cNvPr>
          <p:cNvSpPr>
            <a:spLocks noGrp="1"/>
          </p:cNvSpPr>
          <p:nvPr>
            <p:ph type="body" sz="half" idx="2"/>
          </p:nvPr>
        </p:nvSpPr>
        <p:spPr>
          <a:xfrm>
            <a:off x="630238" y="1543050"/>
            <a:ext cx="2949575" cy="28590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8641DC6F-93EB-4F04-8876-ED12004FF9E5}"/>
              </a:ext>
            </a:extLst>
          </p:cNvPr>
          <p:cNvSpPr>
            <a:spLocks noGrp="1"/>
          </p:cNvSpPr>
          <p:nvPr>
            <p:ph type="dt" sz="half" idx="10"/>
          </p:nvPr>
        </p:nvSpPr>
        <p:spPr/>
        <p:txBody>
          <a:bodyPr/>
          <a:lstStyle/>
          <a:p>
            <a:fld id="{1E1D19FC-12A3-4167-BACB-5B6687E12216}" type="datetimeFigureOut">
              <a:rPr lang="en-US" smtClean="0"/>
              <a:t>7/31/2017</a:t>
            </a:fld>
            <a:endParaRPr lang="en-US"/>
          </a:p>
        </p:txBody>
      </p:sp>
      <p:sp>
        <p:nvSpPr>
          <p:cNvPr id="6" name="Footer Placeholder 5">
            <a:extLst>
              <a:ext uri="{FF2B5EF4-FFF2-40B4-BE49-F238E27FC236}">
                <a16:creationId xmlns:a16="http://schemas.microsoft.com/office/drawing/2014/main" id="{476AA569-06BA-4C12-8600-3E23E45DD34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205D96F8-94F2-4A67-A620-2716E57E8C7D}"/>
              </a:ext>
            </a:extLst>
          </p:cNvPr>
          <p:cNvSpPr>
            <a:spLocks noGrp="1"/>
          </p:cNvSpPr>
          <p:nvPr>
            <p:ph type="sldNum" sz="quarter" idx="12"/>
          </p:nvPr>
        </p:nvSpPr>
        <p:spPr/>
        <p:txBody>
          <a:bodyPr/>
          <a:lstStyle/>
          <a:p>
            <a:fld id="{686C0B53-786F-44B4-A80C-7875F18FC833}" type="slidenum">
              <a:rPr lang="en-US" smtClean="0"/>
              <a:t>‹#›</a:t>
            </a:fld>
            <a:endParaRPr lang="en-US"/>
          </a:p>
        </p:txBody>
      </p:sp>
    </p:spTree>
    <p:extLst>
      <p:ext uri="{BB962C8B-B14F-4D97-AF65-F5344CB8AC3E}">
        <p14:creationId xmlns:p14="http://schemas.microsoft.com/office/powerpoint/2010/main" val="2314235654"/>
      </p:ext>
    </p:extLst>
  </p:cSld>
  <p:clrMapOvr>
    <a:masterClrMapping/>
  </p:clrMapOvr>
  <mc:AlternateContent xmlns:mc="http://schemas.openxmlformats.org/markup-compatibility/2006" xmlns:p14="http://schemas.microsoft.com/office/powerpoint/2010/main">
    <mc:Choice Requires="p14">
      <p:transition spd="slow" p14:dur="2000">
        <p:fade/>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26FDAB-D834-4097-B04A-67BFD15E09E6}"/>
              </a:ext>
            </a:extLst>
          </p:cNvPr>
          <p:cNvSpPr>
            <a:spLocks noGrp="1"/>
          </p:cNvSpPr>
          <p:nvPr>
            <p:ph type="title"/>
          </p:nvPr>
        </p:nvSpPr>
        <p:spPr>
          <a:xfrm>
            <a:off x="630238" y="342900"/>
            <a:ext cx="2949575" cy="120015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4A53412D-3B54-4C75-BB36-527EF4451CEB}"/>
              </a:ext>
            </a:extLst>
          </p:cNvPr>
          <p:cNvSpPr>
            <a:spLocks noGrp="1"/>
          </p:cNvSpPr>
          <p:nvPr>
            <p:ph type="pic" idx="1"/>
          </p:nvPr>
        </p:nvSpPr>
        <p:spPr>
          <a:xfrm>
            <a:off x="3887788" y="741363"/>
            <a:ext cx="4629150" cy="36544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97857DF9-8E2A-4CE5-8CB5-34F750759490}"/>
              </a:ext>
            </a:extLst>
          </p:cNvPr>
          <p:cNvSpPr>
            <a:spLocks noGrp="1"/>
          </p:cNvSpPr>
          <p:nvPr>
            <p:ph type="body" sz="half" idx="2"/>
          </p:nvPr>
        </p:nvSpPr>
        <p:spPr>
          <a:xfrm>
            <a:off x="630238" y="1543050"/>
            <a:ext cx="2949575" cy="28590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39C590AC-BFE0-44A4-8DFF-BE007F1637BA}"/>
              </a:ext>
            </a:extLst>
          </p:cNvPr>
          <p:cNvSpPr>
            <a:spLocks noGrp="1"/>
          </p:cNvSpPr>
          <p:nvPr>
            <p:ph type="dt" sz="half" idx="10"/>
          </p:nvPr>
        </p:nvSpPr>
        <p:spPr/>
        <p:txBody>
          <a:bodyPr/>
          <a:lstStyle/>
          <a:p>
            <a:fld id="{1E1D19FC-12A3-4167-BACB-5B6687E12216}" type="datetimeFigureOut">
              <a:rPr lang="en-US" smtClean="0"/>
              <a:t>7/31/2017</a:t>
            </a:fld>
            <a:endParaRPr lang="en-US"/>
          </a:p>
        </p:txBody>
      </p:sp>
      <p:sp>
        <p:nvSpPr>
          <p:cNvPr id="6" name="Footer Placeholder 5">
            <a:extLst>
              <a:ext uri="{FF2B5EF4-FFF2-40B4-BE49-F238E27FC236}">
                <a16:creationId xmlns:a16="http://schemas.microsoft.com/office/drawing/2014/main" id="{9D41B681-0456-4299-B2B1-968E8C58C42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7637C89-8349-4465-9948-0FBD9BC1E6BB}"/>
              </a:ext>
            </a:extLst>
          </p:cNvPr>
          <p:cNvSpPr>
            <a:spLocks noGrp="1"/>
          </p:cNvSpPr>
          <p:nvPr>
            <p:ph type="sldNum" sz="quarter" idx="12"/>
          </p:nvPr>
        </p:nvSpPr>
        <p:spPr/>
        <p:txBody>
          <a:bodyPr/>
          <a:lstStyle/>
          <a:p>
            <a:fld id="{686C0B53-786F-44B4-A80C-7875F18FC833}" type="slidenum">
              <a:rPr lang="en-US" smtClean="0"/>
              <a:t>‹#›</a:t>
            </a:fld>
            <a:endParaRPr lang="en-US"/>
          </a:p>
        </p:txBody>
      </p:sp>
    </p:spTree>
    <p:extLst>
      <p:ext uri="{BB962C8B-B14F-4D97-AF65-F5344CB8AC3E}">
        <p14:creationId xmlns:p14="http://schemas.microsoft.com/office/powerpoint/2010/main" val="151244518"/>
      </p:ext>
    </p:extLst>
  </p:cSld>
  <p:clrMapOvr>
    <a:masterClrMapping/>
  </p:clrMapOvr>
  <mc:AlternateContent xmlns:mc="http://schemas.openxmlformats.org/markup-compatibility/2006" xmlns:p14="http://schemas.microsoft.com/office/powerpoint/2010/main">
    <mc:Choice Requires="p14">
      <p:transition spd="slow" p14:dur="2000">
        <p:fade/>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image" Target="../media/image1.jp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31">
            <a:lum/>
          </a:blip>
          <a:srcRect/>
          <a:stretch>
            <a:fillRect/>
          </a:stretch>
        </a:blip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B6CAFFD1-A5F6-4E36-9D82-A8689219A29A}"/>
              </a:ext>
            </a:extLst>
          </p:cNvPr>
          <p:cNvSpPr>
            <a:spLocks noGrp="1"/>
          </p:cNvSpPr>
          <p:nvPr>
            <p:ph type="title"/>
          </p:nvPr>
        </p:nvSpPr>
        <p:spPr>
          <a:xfrm>
            <a:off x="628650" y="274638"/>
            <a:ext cx="7886700" cy="993775"/>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9C44CC03-1B40-4036-B59B-3527B32624D4}"/>
              </a:ext>
            </a:extLst>
          </p:cNvPr>
          <p:cNvSpPr>
            <a:spLocks noGrp="1"/>
          </p:cNvSpPr>
          <p:nvPr>
            <p:ph type="body" idx="1"/>
          </p:nvPr>
        </p:nvSpPr>
        <p:spPr>
          <a:xfrm>
            <a:off x="628650" y="1370013"/>
            <a:ext cx="7886700" cy="3262312"/>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0A952A0-AB47-4E8F-94D0-C7E0648F02B3}"/>
              </a:ext>
            </a:extLst>
          </p:cNvPr>
          <p:cNvSpPr>
            <a:spLocks noGrp="1"/>
          </p:cNvSpPr>
          <p:nvPr>
            <p:ph type="dt" sz="half" idx="2"/>
          </p:nvPr>
        </p:nvSpPr>
        <p:spPr>
          <a:xfrm>
            <a:off x="628650" y="4767263"/>
            <a:ext cx="2057400" cy="274637"/>
          </a:xfrm>
          <a:prstGeom prst="rect">
            <a:avLst/>
          </a:prstGeom>
        </p:spPr>
        <p:txBody>
          <a:bodyPr vert="horz" lIns="91440" tIns="45720" rIns="91440" bIns="45720" rtlCol="0" anchor="ctr"/>
          <a:lstStyle>
            <a:lvl1pPr algn="l">
              <a:defRPr sz="1200">
                <a:solidFill>
                  <a:schemeClr val="tx1">
                    <a:tint val="75000"/>
                  </a:schemeClr>
                </a:solidFill>
              </a:defRPr>
            </a:lvl1pPr>
          </a:lstStyle>
          <a:p>
            <a:fld id="{1E1D19FC-12A3-4167-BACB-5B6687E12216}" type="datetimeFigureOut">
              <a:rPr lang="en-US" smtClean="0"/>
              <a:t>7/31/2017</a:t>
            </a:fld>
            <a:endParaRPr lang="en-US"/>
          </a:p>
        </p:txBody>
      </p:sp>
      <p:sp>
        <p:nvSpPr>
          <p:cNvPr id="5" name="Footer Placeholder 4">
            <a:extLst>
              <a:ext uri="{FF2B5EF4-FFF2-40B4-BE49-F238E27FC236}">
                <a16:creationId xmlns:a16="http://schemas.microsoft.com/office/drawing/2014/main" id="{68ADA191-9FBA-4168-A867-8705F770171A}"/>
              </a:ext>
            </a:extLst>
          </p:cNvPr>
          <p:cNvSpPr>
            <a:spLocks noGrp="1"/>
          </p:cNvSpPr>
          <p:nvPr>
            <p:ph type="ftr" sz="quarter" idx="3"/>
          </p:nvPr>
        </p:nvSpPr>
        <p:spPr>
          <a:xfrm>
            <a:off x="3028950" y="4767263"/>
            <a:ext cx="3086100" cy="274637"/>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63EFA3F9-9FA2-4EC1-B9ED-B0F9C5F17322}"/>
              </a:ext>
            </a:extLst>
          </p:cNvPr>
          <p:cNvSpPr>
            <a:spLocks noGrp="1"/>
          </p:cNvSpPr>
          <p:nvPr>
            <p:ph type="sldNum" sz="quarter" idx="4"/>
          </p:nvPr>
        </p:nvSpPr>
        <p:spPr>
          <a:xfrm>
            <a:off x="6457950" y="4767263"/>
            <a:ext cx="2057400" cy="274637"/>
          </a:xfrm>
          <a:prstGeom prst="rect">
            <a:avLst/>
          </a:prstGeom>
        </p:spPr>
        <p:txBody>
          <a:bodyPr vert="horz" lIns="91440" tIns="45720" rIns="91440" bIns="45720" rtlCol="0" anchor="ctr"/>
          <a:lstStyle>
            <a:lvl1pPr algn="r">
              <a:defRPr sz="1200">
                <a:solidFill>
                  <a:schemeClr val="tx1">
                    <a:tint val="75000"/>
                  </a:schemeClr>
                </a:solidFill>
              </a:defRPr>
            </a:lvl1pPr>
          </a:lstStyle>
          <a:p>
            <a:fld id="{686C0B53-786F-44B4-A80C-7875F18FC833}" type="slidenum">
              <a:rPr lang="en-US" smtClean="0"/>
              <a:t>‹#›</a:t>
            </a:fld>
            <a:endParaRPr lang="en-US"/>
          </a:p>
        </p:txBody>
      </p:sp>
    </p:spTree>
    <p:extLst>
      <p:ext uri="{BB962C8B-B14F-4D97-AF65-F5344CB8AC3E}">
        <p14:creationId xmlns:p14="http://schemas.microsoft.com/office/powerpoint/2010/main" val="825067565"/>
      </p:ext>
    </p:extLst>
  </p:cSld>
  <p:clrMap bg1="lt1" tx1="dk1" bg2="lt2" tx2="dk2" accent1="accent1" accent2="accent2" accent3="accent3" accent4="accent4" accent5="accent5" accent6="accent6" hlink="hlink" folHlink="folHlink"/>
  <p:sldLayoutIdLst>
    <p:sldLayoutId id="2147483680" r:id="rId1"/>
    <p:sldLayoutId id="2147483681" r:id="rId2"/>
    <p:sldLayoutId id="2147483682" r:id="rId3"/>
    <p:sldLayoutId id="2147483683" r:id="rId4"/>
    <p:sldLayoutId id="2147483684" r:id="rId5"/>
    <p:sldLayoutId id="2147483685" r:id="rId6"/>
    <p:sldLayoutId id="2147483686" r:id="rId7"/>
    <p:sldLayoutId id="2147483687" r:id="rId8"/>
    <p:sldLayoutId id="2147483688" r:id="rId9"/>
    <p:sldLayoutId id="2147483689" r:id="rId10"/>
    <p:sldLayoutId id="2147483690" r:id="rId11"/>
    <p:sldLayoutId id="2147483650" r:id="rId12"/>
    <p:sldLayoutId id="2147483675" r:id="rId13"/>
    <p:sldLayoutId id="2147483654" r:id="rId14"/>
    <p:sldLayoutId id="2147483655" r:id="rId15"/>
    <p:sldLayoutId id="2147483673" r:id="rId16"/>
    <p:sldLayoutId id="2147483661" r:id="rId17"/>
    <p:sldLayoutId id="2147483662" r:id="rId18"/>
    <p:sldLayoutId id="2147483660" r:id="rId19"/>
    <p:sldLayoutId id="2147483664" r:id="rId20"/>
    <p:sldLayoutId id="2147483665" r:id="rId21"/>
    <p:sldLayoutId id="2147483677" r:id="rId22"/>
    <p:sldLayoutId id="2147483678" r:id="rId23"/>
    <p:sldLayoutId id="2147483666" r:id="rId24"/>
    <p:sldLayoutId id="2147483667" r:id="rId25"/>
    <p:sldLayoutId id="2147483668" r:id="rId26"/>
    <p:sldLayoutId id="2147483669" r:id="rId27"/>
    <p:sldLayoutId id="2147483671" r:id="rId28"/>
    <p:sldLayoutId id="2147483674" r:id="rId29"/>
  </p:sldLayoutIdLst>
  <mc:AlternateContent xmlns:mc="http://schemas.openxmlformats.org/markup-compatibility/2006" xmlns:p14="http://schemas.microsoft.com/office/powerpoint/2010/main">
    <mc:Choice Requires="p14">
      <p:transition spd="slow" p14:dur="2000">
        <p:fade/>
      </p:transition>
    </mc:Choice>
    <mc:Fallback xmlns="">
      <p:transition spd="slow">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9.png"/><Relationship Id="rId7" Type="http://schemas.openxmlformats.org/officeDocument/2006/relationships/image" Target="../media/image13.pn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png"/></Relationships>
</file>

<file path=ppt/slides/_rels/slide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14.png"/><Relationship Id="rId4" Type="http://schemas.openxmlformats.org/officeDocument/2006/relationships/image" Target="../media/image13.png"/></Relationships>
</file>

<file path=ppt/slides/_rels/slide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image" Target="../media/image15.png"/><Relationship Id="rId4" Type="http://schemas.openxmlformats.org/officeDocument/2006/relationships/image" Target="../media/image13.png"/></Relationships>
</file>

<file path=ppt/slides/_rels/slide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image" Target="../media/image16.png"/><Relationship Id="rId4" Type="http://schemas.openxmlformats.org/officeDocument/2006/relationships/image" Target="../media/image13.png"/></Relationships>
</file>

<file path=ppt/slides/_rels/slide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7.xml"/><Relationship Id="rId1" Type="http://schemas.openxmlformats.org/officeDocument/2006/relationships/slideLayout" Target="../slideLayouts/slideLayout2.xml"/><Relationship Id="rId5" Type="http://schemas.openxmlformats.org/officeDocument/2006/relationships/image" Target="../media/image17.png"/><Relationship Id="rId4" Type="http://schemas.openxmlformats.org/officeDocument/2006/relationships/image" Target="../media/image13.png"/></Relationships>
</file>

<file path=ppt/slides/_rels/slide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8.xml"/><Relationship Id="rId1" Type="http://schemas.openxmlformats.org/officeDocument/2006/relationships/slideLayout" Target="../slideLayouts/slideLayout2.xml"/><Relationship Id="rId5" Type="http://schemas.openxmlformats.org/officeDocument/2006/relationships/image" Target="../media/image18.png"/><Relationship Id="rId4" Type="http://schemas.openxmlformats.org/officeDocument/2006/relationships/image" Target="../media/image13.png"/></Relationships>
</file>

<file path=ppt/slides/_rels/slide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9.xml"/><Relationship Id="rId1" Type="http://schemas.openxmlformats.org/officeDocument/2006/relationships/slideLayout" Target="../slideLayouts/slideLayout2.xml"/><Relationship Id="rId5" Type="http://schemas.openxmlformats.org/officeDocument/2006/relationships/image" Target="../media/image19.png"/><Relationship Id="rId4" Type="http://schemas.openxmlformats.org/officeDocument/2006/relationships/image" Target="../media/image1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765811"/>
            <a:ext cx="7886700" cy="1483738"/>
          </a:xfrm>
        </p:spPr>
        <p:txBody>
          <a:bodyPr>
            <a:normAutofit/>
          </a:bodyPr>
          <a:lstStyle/>
          <a:p>
            <a:pPr algn="ctr"/>
            <a:r>
              <a:rPr lang="en-US" b="1" dirty="0">
                <a:solidFill>
                  <a:srgbClr val="FAA21B"/>
                </a:solidFill>
              </a:rPr>
              <a:t>Why Is Technology Failing Us?</a:t>
            </a:r>
            <a:br>
              <a:rPr lang="en-US" b="1" dirty="0">
                <a:solidFill>
                  <a:srgbClr val="FAA21B"/>
                </a:solidFill>
              </a:rPr>
            </a:br>
            <a:r>
              <a:rPr lang="en-US" sz="2400" b="1" dirty="0">
                <a:solidFill>
                  <a:srgbClr val="FAA21B"/>
                </a:solidFill>
              </a:rPr>
              <a:t>Webinar  •  July 26, 2017</a:t>
            </a: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068574" y="2424702"/>
            <a:ext cx="3000756" cy="1813352"/>
          </a:xfrm>
          <a:prstGeom prst="rect">
            <a:avLst/>
          </a:prstGeom>
        </p:spPr>
      </p:pic>
    </p:spTree>
    <p:extLst>
      <p:ext uri="{BB962C8B-B14F-4D97-AF65-F5344CB8AC3E}">
        <p14:creationId xmlns:p14="http://schemas.microsoft.com/office/powerpoint/2010/main" val="1643856874"/>
      </p:ext>
    </p:extLst>
  </p:cSld>
  <p:clrMapOvr>
    <a:masterClrMapping/>
  </p:clrMapOvr>
  <mc:AlternateContent xmlns:mc="http://schemas.openxmlformats.org/markup-compatibility/2006" xmlns:p14="http://schemas.microsoft.com/office/powerpoint/2010/main">
    <mc:Choice Requires="p14">
      <p:transition spd="slow" p14:dur="2000">
        <p:fade/>
      </p:transition>
    </mc:Choice>
    <mc:Fallback xmlns="">
      <p:transition spd="slow">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p:cNvSpPr>
            <a:spLocks noGrp="1"/>
          </p:cNvSpPr>
          <p:nvPr>
            <p:ph type="title"/>
          </p:nvPr>
        </p:nvSpPr>
        <p:spPr>
          <a:xfrm>
            <a:off x="628650" y="308611"/>
            <a:ext cx="7886700" cy="1483738"/>
          </a:xfrm>
        </p:spPr>
        <p:txBody>
          <a:bodyPr>
            <a:normAutofit/>
          </a:bodyPr>
          <a:lstStyle/>
          <a:p>
            <a:pPr algn="ctr"/>
            <a:r>
              <a:rPr lang="en-US" b="1" dirty="0">
                <a:solidFill>
                  <a:srgbClr val="FAA21B"/>
                </a:solidFill>
              </a:rPr>
              <a:t>Why is Technology Failing Us?</a:t>
            </a:r>
            <a:br>
              <a:rPr lang="en-US" b="1" dirty="0">
                <a:solidFill>
                  <a:srgbClr val="FAA21B"/>
                </a:solidFill>
              </a:rPr>
            </a:br>
            <a:r>
              <a:rPr lang="en-US" sz="2400" b="1" dirty="0">
                <a:solidFill>
                  <a:srgbClr val="FAA21B"/>
                </a:solidFill>
              </a:rPr>
              <a:t>Webinar  •  July 26, 2017</a:t>
            </a:r>
          </a:p>
        </p:txBody>
      </p:sp>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068574" y="1792349"/>
            <a:ext cx="3000756" cy="1813352"/>
          </a:xfrm>
          <a:prstGeom prst="rect">
            <a:avLst/>
          </a:prstGeom>
        </p:spPr>
      </p:pic>
      <p:sp>
        <p:nvSpPr>
          <p:cNvPr id="10" name="Rectangle 9"/>
          <p:cNvSpPr/>
          <p:nvPr/>
        </p:nvSpPr>
        <p:spPr>
          <a:xfrm>
            <a:off x="1474470" y="3866046"/>
            <a:ext cx="1872543" cy="584775"/>
          </a:xfrm>
          <a:prstGeom prst="rect">
            <a:avLst/>
          </a:prstGeom>
        </p:spPr>
        <p:txBody>
          <a:bodyPr wrap="square">
            <a:spAutoFit/>
          </a:bodyPr>
          <a:lstStyle/>
          <a:p>
            <a:pPr algn="ctr"/>
            <a:r>
              <a:rPr lang="en-US" b="1" dirty="0">
                <a:solidFill>
                  <a:srgbClr val="FAA21B"/>
                </a:solidFill>
              </a:rPr>
              <a:t>Richard Spies</a:t>
            </a:r>
          </a:p>
          <a:p>
            <a:pPr algn="ctr"/>
            <a:r>
              <a:rPr lang="en-US" sz="1400" dirty="0" err="1">
                <a:solidFill>
                  <a:schemeClr val="bg1"/>
                </a:solidFill>
              </a:rPr>
              <a:t>rspies@lucidiq.com</a:t>
            </a:r>
            <a:endParaRPr lang="en-US" sz="1400" dirty="0">
              <a:solidFill>
                <a:schemeClr val="bg1"/>
              </a:solidFill>
            </a:endParaRPr>
          </a:p>
        </p:txBody>
      </p:sp>
      <p:sp>
        <p:nvSpPr>
          <p:cNvPr id="11" name="Rectangle 10"/>
          <p:cNvSpPr/>
          <p:nvPr/>
        </p:nvSpPr>
        <p:spPr>
          <a:xfrm>
            <a:off x="3657601" y="3866046"/>
            <a:ext cx="1786912" cy="584775"/>
          </a:xfrm>
          <a:prstGeom prst="rect">
            <a:avLst/>
          </a:prstGeom>
        </p:spPr>
        <p:txBody>
          <a:bodyPr wrap="square">
            <a:spAutoFit/>
          </a:bodyPr>
          <a:lstStyle/>
          <a:p>
            <a:pPr algn="ctr"/>
            <a:r>
              <a:rPr lang="en-US" b="1" dirty="0">
                <a:solidFill>
                  <a:srgbClr val="FAA21B"/>
                </a:solidFill>
              </a:rPr>
              <a:t>Chuck Cole</a:t>
            </a:r>
          </a:p>
          <a:p>
            <a:pPr algn="ctr"/>
            <a:r>
              <a:rPr lang="en-US" sz="1400" dirty="0" err="1">
                <a:solidFill>
                  <a:schemeClr val="bg1"/>
                </a:solidFill>
              </a:rPr>
              <a:t>c.cole@lucidiq.com</a:t>
            </a:r>
            <a:endParaRPr lang="en-US" sz="1400" dirty="0">
              <a:solidFill>
                <a:schemeClr val="bg1"/>
              </a:solidFill>
            </a:endParaRPr>
          </a:p>
        </p:txBody>
      </p:sp>
      <p:sp>
        <p:nvSpPr>
          <p:cNvPr id="12" name="Rectangle 11"/>
          <p:cNvSpPr/>
          <p:nvPr/>
        </p:nvSpPr>
        <p:spPr>
          <a:xfrm>
            <a:off x="5696130" y="3866046"/>
            <a:ext cx="2096832" cy="584775"/>
          </a:xfrm>
          <a:prstGeom prst="rect">
            <a:avLst/>
          </a:prstGeom>
        </p:spPr>
        <p:txBody>
          <a:bodyPr wrap="square">
            <a:spAutoFit/>
          </a:bodyPr>
          <a:lstStyle/>
          <a:p>
            <a:pPr algn="ctr"/>
            <a:r>
              <a:rPr lang="en-US" b="1" dirty="0">
                <a:solidFill>
                  <a:srgbClr val="FAA21B"/>
                </a:solidFill>
              </a:rPr>
              <a:t> Tom O’Connor</a:t>
            </a:r>
          </a:p>
          <a:p>
            <a:pPr algn="ctr"/>
            <a:r>
              <a:rPr lang="en-US" sz="1400" dirty="0" err="1">
                <a:solidFill>
                  <a:schemeClr val="bg1"/>
                </a:solidFill>
              </a:rPr>
              <a:t>toconnor@gulftc.org</a:t>
            </a:r>
            <a:endParaRPr lang="en-US" sz="1400" dirty="0">
              <a:solidFill>
                <a:schemeClr val="bg1"/>
              </a:solidFill>
            </a:endParaRPr>
          </a:p>
        </p:txBody>
      </p:sp>
    </p:spTree>
    <p:extLst>
      <p:ext uri="{BB962C8B-B14F-4D97-AF65-F5344CB8AC3E}">
        <p14:creationId xmlns:p14="http://schemas.microsoft.com/office/powerpoint/2010/main" val="1643343498"/>
      </p:ext>
    </p:extLst>
  </p:cSld>
  <p:clrMapOvr>
    <a:masterClrMapping/>
  </p:clrMapOvr>
  <mc:AlternateContent xmlns:mc="http://schemas.openxmlformats.org/markup-compatibility/2006" xmlns:p14="http://schemas.microsoft.com/office/powerpoint/2010/main">
    <mc:Choice Requires="p14">
      <p:transition spd="slow" p14:dur="2000">
        <p:fade/>
      </p:transition>
    </mc:Choice>
    <mc:Fallback xmlns="">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www.advanceddiscovery.com/wp-content/uploads/Tom-OConnor.png"/>
          <p:cNvPicPr>
            <a:picLocks noChangeArrowheads="1"/>
          </p:cNvPicPr>
          <p:nvPr/>
        </p:nvPicPr>
        <p:blipFill rotWithShape="1">
          <a:blip r:embed="rId3">
            <a:extLst>
              <a:ext uri="{28A0092B-C50C-407E-A947-70E740481C1C}">
                <a14:useLocalDpi xmlns:a14="http://schemas.microsoft.com/office/drawing/2010/main" val="0"/>
              </a:ext>
            </a:extLst>
          </a:blip>
          <a:srcRect t="900" b="900"/>
          <a:stretch/>
        </p:blipFill>
        <p:spPr bwMode="auto">
          <a:xfrm>
            <a:off x="5912156" y="1429270"/>
            <a:ext cx="1600200" cy="20574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p:spPr>
      </p:pic>
      <p:sp>
        <p:nvSpPr>
          <p:cNvPr id="2" name="Rectangle 1"/>
          <p:cNvSpPr/>
          <p:nvPr/>
        </p:nvSpPr>
        <p:spPr>
          <a:xfrm>
            <a:off x="1474470" y="3615704"/>
            <a:ext cx="1872543" cy="800219"/>
          </a:xfrm>
          <a:prstGeom prst="rect">
            <a:avLst/>
          </a:prstGeom>
        </p:spPr>
        <p:txBody>
          <a:bodyPr wrap="square">
            <a:spAutoFit/>
          </a:bodyPr>
          <a:lstStyle/>
          <a:p>
            <a:pPr algn="ctr"/>
            <a:r>
              <a:rPr lang="en-US" b="1" dirty="0">
                <a:solidFill>
                  <a:srgbClr val="FAA21B"/>
                </a:solidFill>
              </a:rPr>
              <a:t>Richard Spies</a:t>
            </a:r>
          </a:p>
          <a:p>
            <a:pPr algn="ctr"/>
            <a:r>
              <a:rPr lang="en-US" sz="1400" dirty="0">
                <a:solidFill>
                  <a:schemeClr val="bg1"/>
                </a:solidFill>
              </a:rPr>
              <a:t>President &amp; CEO,</a:t>
            </a:r>
          </a:p>
          <a:p>
            <a:pPr algn="ctr"/>
            <a:r>
              <a:rPr lang="en-US" sz="1400" dirty="0" err="1">
                <a:solidFill>
                  <a:schemeClr val="bg1"/>
                </a:solidFill>
              </a:rPr>
              <a:t>LucidIQ</a:t>
            </a:r>
            <a:endParaRPr lang="en-US" sz="1400" dirty="0">
              <a:solidFill>
                <a:schemeClr val="bg1"/>
              </a:solidFill>
            </a:endParaRPr>
          </a:p>
        </p:txBody>
      </p:sp>
      <p:sp>
        <p:nvSpPr>
          <p:cNvPr id="3" name="AutoShape 2" descr="Image result for hulk"/>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4" name="Picture 2" descr="Charles Cole">
            <a:extLst>
              <a:ext uri="{FF2B5EF4-FFF2-40B4-BE49-F238E27FC236}">
                <a16:creationId xmlns:a16="http://schemas.microsoft.com/office/drawing/2014/main" id="{2AFD4810-B5F4-4605-A19E-72BBE7E4C5FC}"/>
              </a:ext>
            </a:extLst>
          </p:cNvPr>
          <p:cNvPicPr>
            <a:picLocks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flipH="1">
            <a:off x="3766202" y="1429270"/>
            <a:ext cx="1600200" cy="20574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p:spPr>
      </p:pic>
      <p:pic>
        <p:nvPicPr>
          <p:cNvPr id="5" name="Picture 4" descr="Richard Spies">
            <a:extLst>
              <a:ext uri="{FF2B5EF4-FFF2-40B4-BE49-F238E27FC236}">
                <a16:creationId xmlns:a16="http://schemas.microsoft.com/office/drawing/2014/main" id="{8EFFED57-E792-4013-B202-3EC018752176}"/>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620248" y="1429270"/>
            <a:ext cx="1600200" cy="20574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p:spPr>
      </p:pic>
      <p:sp>
        <p:nvSpPr>
          <p:cNvPr id="8" name="Title 1"/>
          <p:cNvSpPr txBox="1">
            <a:spLocks/>
          </p:cNvSpPr>
          <p:nvPr/>
        </p:nvSpPr>
        <p:spPr>
          <a:xfrm>
            <a:off x="628650" y="537078"/>
            <a:ext cx="7886700" cy="671718"/>
          </a:xfrm>
          <a:prstGeom prst="rect">
            <a:avLst/>
          </a:prstGeom>
        </p:spPr>
        <p:txBody>
          <a:bodyPr vert="horz" lIns="91440" tIns="45720" rIns="91440" bIns="45720" rtlCol="0" anchor="ctr">
            <a:normAutofit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b="1" dirty="0">
                <a:solidFill>
                  <a:srgbClr val="FAA21B"/>
                </a:solidFill>
              </a:rPr>
              <a:t>Your Speakers</a:t>
            </a:r>
            <a:endParaRPr lang="en-US" sz="2400" b="1" dirty="0">
              <a:solidFill>
                <a:srgbClr val="FAA21B"/>
              </a:solidFill>
            </a:endParaRPr>
          </a:p>
        </p:txBody>
      </p:sp>
      <p:pic>
        <p:nvPicPr>
          <p:cNvPr id="9" name="Picture 8"/>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8112055" y="4708887"/>
            <a:ext cx="833903" cy="202712"/>
          </a:xfrm>
          <a:prstGeom prst="rect">
            <a:avLst/>
          </a:prstGeom>
        </p:spPr>
      </p:pic>
      <p:pic>
        <p:nvPicPr>
          <p:cNvPr id="10" name="Picture 9"/>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270905" y="4708887"/>
            <a:ext cx="1755120" cy="243596"/>
          </a:xfrm>
          <a:prstGeom prst="rect">
            <a:avLst/>
          </a:prstGeom>
        </p:spPr>
      </p:pic>
      <p:sp>
        <p:nvSpPr>
          <p:cNvPr id="12" name="Rectangle 11"/>
          <p:cNvSpPr/>
          <p:nvPr/>
        </p:nvSpPr>
        <p:spPr>
          <a:xfrm>
            <a:off x="3657601" y="3615704"/>
            <a:ext cx="1786912" cy="800219"/>
          </a:xfrm>
          <a:prstGeom prst="rect">
            <a:avLst/>
          </a:prstGeom>
        </p:spPr>
        <p:txBody>
          <a:bodyPr wrap="square">
            <a:spAutoFit/>
          </a:bodyPr>
          <a:lstStyle/>
          <a:p>
            <a:pPr algn="ctr"/>
            <a:r>
              <a:rPr lang="en-US" b="1" dirty="0">
                <a:solidFill>
                  <a:srgbClr val="FAA21B"/>
                </a:solidFill>
              </a:rPr>
              <a:t>Chuck Cole</a:t>
            </a:r>
          </a:p>
          <a:p>
            <a:pPr algn="ctr"/>
            <a:r>
              <a:rPr lang="en-US" sz="1400" dirty="0">
                <a:solidFill>
                  <a:schemeClr val="bg1"/>
                </a:solidFill>
              </a:rPr>
              <a:t>Director of Client Engagement, </a:t>
            </a:r>
            <a:r>
              <a:rPr lang="en-US" sz="1400" dirty="0" err="1">
                <a:solidFill>
                  <a:schemeClr val="bg1"/>
                </a:solidFill>
              </a:rPr>
              <a:t>LucidIQ</a:t>
            </a:r>
            <a:endParaRPr lang="en-US" sz="1400" dirty="0">
              <a:solidFill>
                <a:schemeClr val="bg1"/>
              </a:solidFill>
            </a:endParaRPr>
          </a:p>
        </p:txBody>
      </p:sp>
      <p:sp>
        <p:nvSpPr>
          <p:cNvPr id="13" name="Rectangle 12"/>
          <p:cNvSpPr/>
          <p:nvPr/>
        </p:nvSpPr>
        <p:spPr>
          <a:xfrm>
            <a:off x="5912155" y="3615704"/>
            <a:ext cx="1664781" cy="800219"/>
          </a:xfrm>
          <a:prstGeom prst="rect">
            <a:avLst/>
          </a:prstGeom>
        </p:spPr>
        <p:txBody>
          <a:bodyPr wrap="square">
            <a:spAutoFit/>
          </a:bodyPr>
          <a:lstStyle/>
          <a:p>
            <a:pPr algn="ctr"/>
            <a:r>
              <a:rPr lang="en-US" b="1" dirty="0">
                <a:solidFill>
                  <a:srgbClr val="FAA21B"/>
                </a:solidFill>
              </a:rPr>
              <a:t> Tom O’Connor</a:t>
            </a:r>
          </a:p>
          <a:p>
            <a:pPr algn="ctr"/>
            <a:r>
              <a:rPr lang="en-US" sz="1400" dirty="0">
                <a:solidFill>
                  <a:schemeClr val="bg1"/>
                </a:solidFill>
              </a:rPr>
              <a:t>Director, Gulf Coast Legal Tech Center</a:t>
            </a:r>
          </a:p>
        </p:txBody>
      </p:sp>
    </p:spTree>
    <p:extLst>
      <p:ext uri="{BB962C8B-B14F-4D97-AF65-F5344CB8AC3E}">
        <p14:creationId xmlns:p14="http://schemas.microsoft.com/office/powerpoint/2010/main" val="790119883"/>
      </p:ext>
    </p:extLst>
  </p:cSld>
  <p:clrMapOvr>
    <a:masterClrMapping/>
  </p:clrMapOvr>
  <mc:AlternateContent xmlns:mc="http://schemas.openxmlformats.org/markup-compatibility/2006" xmlns:p14="http://schemas.microsoft.com/office/powerpoint/2010/main">
    <mc:Choice Requires="p14">
      <p:transition spd="slow" p14:dur="2000">
        <p:fade/>
      </p:transition>
    </mc:Choice>
    <mc:Fallback xmlns="">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p:cNvSpPr txBox="1">
            <a:spLocks/>
          </p:cNvSpPr>
          <p:nvPr/>
        </p:nvSpPr>
        <p:spPr>
          <a:xfrm>
            <a:off x="628650" y="537078"/>
            <a:ext cx="7886700" cy="671718"/>
          </a:xfrm>
          <a:prstGeom prst="rect">
            <a:avLst/>
          </a:prstGeom>
        </p:spPr>
        <p:txBody>
          <a:bodyPr vert="horz" lIns="91440" tIns="45720" rIns="91440" bIns="45720" rtlCol="0" anchor="ctr">
            <a:normAutofit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b="1" dirty="0">
                <a:solidFill>
                  <a:srgbClr val="FAA21B"/>
                </a:solidFill>
              </a:rPr>
              <a:t>Agenda</a:t>
            </a:r>
            <a:endParaRPr lang="en-US" sz="2400" b="1" dirty="0">
              <a:solidFill>
                <a:srgbClr val="FAA21B"/>
              </a:solidFill>
            </a:endParaRPr>
          </a:p>
        </p:txBody>
      </p:sp>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112055" y="4708887"/>
            <a:ext cx="833903" cy="202712"/>
          </a:xfrm>
          <a:prstGeom prst="rect">
            <a:avLst/>
          </a:prstGeom>
        </p:spPr>
      </p:pic>
      <p:pic>
        <p:nvPicPr>
          <p:cNvPr id="10" name="Picture 9"/>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70905" y="4708887"/>
            <a:ext cx="1755120" cy="243596"/>
          </a:xfrm>
          <a:prstGeom prst="rect">
            <a:avLst/>
          </a:prstGeom>
        </p:spPr>
      </p:pic>
      <p:sp>
        <p:nvSpPr>
          <p:cNvPr id="11" name="Title 1">
            <a:extLst>
              <a:ext uri="{FF2B5EF4-FFF2-40B4-BE49-F238E27FC236}">
                <a16:creationId xmlns:a16="http://schemas.microsoft.com/office/drawing/2014/main" id="{BC9FEB73-A6B1-45B4-BDDE-3A453F4AF4EB}"/>
              </a:ext>
            </a:extLst>
          </p:cNvPr>
          <p:cNvSpPr>
            <a:spLocks noGrp="1"/>
          </p:cNvSpPr>
          <p:nvPr>
            <p:ph type="title"/>
          </p:nvPr>
        </p:nvSpPr>
        <p:spPr>
          <a:xfrm>
            <a:off x="3086127" y="1482245"/>
            <a:ext cx="3801438" cy="3226642"/>
          </a:xfrm>
        </p:spPr>
        <p:txBody>
          <a:bodyPr>
            <a:noAutofit/>
          </a:bodyPr>
          <a:lstStyle/>
          <a:p>
            <a:pPr>
              <a:lnSpc>
                <a:spcPct val="120000"/>
              </a:lnSpc>
            </a:pPr>
            <a:r>
              <a:rPr lang="en-US" sz="2800" b="1" dirty="0">
                <a:solidFill>
                  <a:srgbClr val="FAA21B"/>
                </a:solidFill>
              </a:rPr>
              <a:t>• </a:t>
            </a:r>
            <a:r>
              <a:rPr lang="en-US" sz="2800" b="1" dirty="0">
                <a:solidFill>
                  <a:schemeClr val="bg1"/>
                </a:solidFill>
              </a:rPr>
              <a:t>Altman Weil Survey</a:t>
            </a:r>
            <a:br>
              <a:rPr lang="en-US" sz="2800" b="1" dirty="0">
                <a:solidFill>
                  <a:schemeClr val="bg1"/>
                </a:solidFill>
              </a:rPr>
            </a:br>
            <a:r>
              <a:rPr lang="en-US" sz="2800" b="1" dirty="0">
                <a:solidFill>
                  <a:srgbClr val="FAA21B"/>
                </a:solidFill>
              </a:rPr>
              <a:t>• </a:t>
            </a:r>
            <a:r>
              <a:rPr lang="en-US" sz="2800" b="1" dirty="0">
                <a:solidFill>
                  <a:schemeClr val="bg1"/>
                </a:solidFill>
              </a:rPr>
              <a:t>Our Experience</a:t>
            </a:r>
            <a:br>
              <a:rPr lang="en-US" sz="2800" b="1" dirty="0">
                <a:solidFill>
                  <a:schemeClr val="bg1"/>
                </a:solidFill>
              </a:rPr>
            </a:br>
            <a:r>
              <a:rPr lang="en-US" sz="2800" b="1" dirty="0">
                <a:solidFill>
                  <a:srgbClr val="FAA21B"/>
                </a:solidFill>
              </a:rPr>
              <a:t>• </a:t>
            </a:r>
            <a:r>
              <a:rPr lang="en-US" sz="2800" b="1" dirty="0">
                <a:solidFill>
                  <a:schemeClr val="bg1"/>
                </a:solidFill>
              </a:rPr>
              <a:t>Your Experience</a:t>
            </a:r>
            <a:br>
              <a:rPr lang="en-US" sz="2800" b="1" dirty="0">
                <a:solidFill>
                  <a:schemeClr val="bg1"/>
                </a:solidFill>
              </a:rPr>
            </a:br>
            <a:r>
              <a:rPr lang="en-US" sz="2800" b="1" dirty="0">
                <a:solidFill>
                  <a:srgbClr val="FAA21B"/>
                </a:solidFill>
              </a:rPr>
              <a:t>• </a:t>
            </a:r>
            <a:r>
              <a:rPr lang="en-US" sz="2800" b="1" dirty="0">
                <a:solidFill>
                  <a:schemeClr val="bg1"/>
                </a:solidFill>
              </a:rPr>
              <a:t>Simple Is Hard!</a:t>
            </a:r>
            <a:br>
              <a:rPr lang="en-US" sz="2800" b="1" dirty="0">
                <a:solidFill>
                  <a:schemeClr val="bg1"/>
                </a:solidFill>
              </a:rPr>
            </a:br>
            <a:r>
              <a:rPr lang="en-US" sz="2800" b="1" dirty="0">
                <a:solidFill>
                  <a:srgbClr val="FAA21B"/>
                </a:solidFill>
              </a:rPr>
              <a:t>• </a:t>
            </a:r>
            <a:r>
              <a:rPr lang="en-US" sz="2800" b="1" dirty="0">
                <a:solidFill>
                  <a:schemeClr val="bg1"/>
                </a:solidFill>
              </a:rPr>
              <a:t>Solutions</a:t>
            </a:r>
            <a:br>
              <a:rPr lang="en-US" sz="2800" b="1" dirty="0">
                <a:solidFill>
                  <a:schemeClr val="bg1"/>
                </a:solidFill>
              </a:rPr>
            </a:br>
            <a:r>
              <a:rPr lang="en-US" sz="2800" b="1" dirty="0">
                <a:solidFill>
                  <a:srgbClr val="FAA21B"/>
                </a:solidFill>
              </a:rPr>
              <a:t>• </a:t>
            </a:r>
            <a:r>
              <a:rPr lang="en-US" sz="2800" b="1" dirty="0">
                <a:solidFill>
                  <a:schemeClr val="bg1"/>
                </a:solidFill>
              </a:rPr>
              <a:t>Going Forward</a:t>
            </a:r>
            <a:br>
              <a:rPr lang="en-US" sz="2800" b="1" dirty="0">
                <a:solidFill>
                  <a:schemeClr val="bg1"/>
                </a:solidFill>
              </a:rPr>
            </a:br>
            <a:endParaRPr lang="en-US" sz="2800" dirty="0">
              <a:solidFill>
                <a:schemeClr val="bg1"/>
              </a:solidFill>
            </a:endParaRPr>
          </a:p>
        </p:txBody>
      </p:sp>
    </p:spTree>
    <p:extLst>
      <p:ext uri="{BB962C8B-B14F-4D97-AF65-F5344CB8AC3E}">
        <p14:creationId xmlns:p14="http://schemas.microsoft.com/office/powerpoint/2010/main" val="1432191009"/>
      </p:ext>
    </p:extLst>
  </p:cSld>
  <p:clrMapOvr>
    <a:masterClrMapping/>
  </p:clrMapOvr>
  <mc:AlternateContent xmlns:mc="http://schemas.openxmlformats.org/markup-compatibility/2006" xmlns:p14="http://schemas.microsoft.com/office/powerpoint/2010/main">
    <mc:Choice Requires="p14">
      <p:transition spd="slow" p14:dur="2000">
        <p:fade/>
      </p:transition>
    </mc:Choice>
    <mc:Fallback xmlns="">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Box 10">
            <a:extLst>
              <a:ext uri="{FF2B5EF4-FFF2-40B4-BE49-F238E27FC236}">
                <a16:creationId xmlns:a16="http://schemas.microsoft.com/office/drawing/2014/main" id="{0756B2DA-1986-4AC2-BD2C-EF795150DD96}"/>
              </a:ext>
            </a:extLst>
          </p:cNvPr>
          <p:cNvSpPr txBox="1"/>
          <p:nvPr/>
        </p:nvSpPr>
        <p:spPr>
          <a:xfrm>
            <a:off x="0" y="578379"/>
            <a:ext cx="9144000" cy="1261884"/>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4400" b="1" i="0" u="none" strike="noStrike" kern="1200" cap="none" spc="0" normalizeH="0" baseline="0" noProof="0" dirty="0">
                <a:ln>
                  <a:noFill/>
                </a:ln>
                <a:solidFill>
                  <a:srgbClr val="FAA21B"/>
                </a:solidFill>
                <a:effectLst/>
                <a:uLnTx/>
                <a:uFillTx/>
                <a:latin typeface="Calibri Light" panose="020F0302020204030204"/>
                <a:ea typeface="+mn-ea"/>
                <a:cs typeface="+mn-cs"/>
              </a:rPr>
              <a:t>Law Firms in Transition 2017</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srgbClr val="FAA21B"/>
                </a:solidFill>
                <a:effectLst/>
                <a:uLnTx/>
                <a:uFillTx/>
                <a:latin typeface="Calibri Light" panose="020F0302020204030204"/>
                <a:ea typeface="+mn-ea"/>
                <a:cs typeface="+mn-cs"/>
              </a:rPr>
              <a:t>An Altman Weil Flash Survey</a:t>
            </a:r>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112055" y="4708887"/>
            <a:ext cx="833903" cy="202712"/>
          </a:xfrm>
          <a:prstGeom prst="rect">
            <a:avLst/>
          </a:prstGeom>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70905" y="4708887"/>
            <a:ext cx="1755120" cy="243596"/>
          </a:xfrm>
          <a:prstGeom prst="rect">
            <a:avLst/>
          </a:prstGeom>
        </p:spPr>
      </p:pic>
      <p:sp>
        <p:nvSpPr>
          <p:cNvPr id="7" name="TextBox 6">
            <a:extLst>
              <a:ext uri="{FF2B5EF4-FFF2-40B4-BE49-F238E27FC236}">
                <a16:creationId xmlns:a16="http://schemas.microsoft.com/office/drawing/2014/main" id="{0756B2DA-1986-4AC2-BD2C-EF795150DD96}"/>
              </a:ext>
            </a:extLst>
          </p:cNvPr>
          <p:cNvSpPr txBox="1"/>
          <p:nvPr/>
        </p:nvSpPr>
        <p:spPr>
          <a:xfrm>
            <a:off x="5042883" y="4233173"/>
            <a:ext cx="5647038" cy="338554"/>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600" i="0" u="none" strike="noStrike" kern="1200" cap="none" spc="0" normalizeH="0" baseline="0" noProof="0" dirty="0" err="1">
                <a:ln>
                  <a:noFill/>
                </a:ln>
                <a:solidFill>
                  <a:schemeClr val="bg1"/>
                </a:solidFill>
                <a:effectLst/>
                <a:uLnTx/>
                <a:uFillTx/>
                <a:latin typeface="Calibri" panose="020F0502020204030204"/>
                <a:ea typeface="+mn-ea"/>
                <a:cs typeface="+mn-cs"/>
              </a:rPr>
              <a:t>altmanweil.com</a:t>
            </a:r>
            <a:r>
              <a:rPr kumimoji="0" lang="en-US" sz="1600" i="0" u="none" strike="noStrike" kern="1200" cap="none" spc="0" normalizeH="0" baseline="0" noProof="0" dirty="0">
                <a:ln>
                  <a:noFill/>
                </a:ln>
                <a:solidFill>
                  <a:schemeClr val="bg1"/>
                </a:solidFill>
                <a:effectLst/>
                <a:uLnTx/>
                <a:uFillTx/>
                <a:latin typeface="Calibri" panose="020F0502020204030204"/>
                <a:ea typeface="+mn-ea"/>
                <a:cs typeface="+mn-cs"/>
              </a:rPr>
              <a:t>/LFiT2017</a:t>
            </a:r>
          </a:p>
        </p:txBody>
      </p:sp>
      <p:sp>
        <p:nvSpPr>
          <p:cNvPr id="8" name="Rectangle 7">
            <a:extLst>
              <a:ext uri="{FF2B5EF4-FFF2-40B4-BE49-F238E27FC236}">
                <a16:creationId xmlns:a16="http://schemas.microsoft.com/office/drawing/2014/main" id="{DFD0D09F-111F-4B19-9F70-0AB1D57E4483}"/>
              </a:ext>
            </a:extLst>
          </p:cNvPr>
          <p:cNvSpPr/>
          <p:nvPr/>
        </p:nvSpPr>
        <p:spPr>
          <a:xfrm>
            <a:off x="920416" y="1943100"/>
            <a:ext cx="3354403" cy="230943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defTabSz="457200" rtl="0" eaLnBrk="1" fontAlgn="auto" latinLnBrk="0" hangingPunct="1">
              <a:lnSpc>
                <a:spcPct val="100000"/>
              </a:lnSpc>
              <a:spcBef>
                <a:spcPts val="0"/>
              </a:spcBef>
              <a:spcAft>
                <a:spcPts val="0"/>
              </a:spcAft>
              <a:buClrTx/>
              <a:buSzTx/>
              <a:buFontTx/>
              <a:buNone/>
              <a:tabLst/>
              <a:defRPr/>
            </a:pPr>
            <a:r>
              <a:rPr kumimoji="0" lang="en-US" sz="2800" i="0" u="none" strike="noStrike" kern="1200" cap="none" spc="0" normalizeH="0" baseline="0" noProof="0" dirty="0">
                <a:ln>
                  <a:noFill/>
                </a:ln>
                <a:solidFill>
                  <a:prstClr val="white"/>
                </a:solidFill>
                <a:effectLst/>
                <a:uLnTx/>
                <a:uFillTx/>
                <a:latin typeface="Calibri" panose="020F0502020204030204"/>
                <a:ea typeface="+mn-ea"/>
                <a:cs typeface="+mn-cs"/>
              </a:rPr>
              <a:t>“Focus on </a:t>
            </a:r>
            <a:r>
              <a:rPr kumimoji="0" lang="en-US" sz="2800" b="1" i="0" u="none" strike="noStrike" kern="1200" cap="none" spc="0" normalizeH="0" baseline="0" noProof="0" dirty="0">
                <a:ln>
                  <a:noFill/>
                </a:ln>
                <a:solidFill>
                  <a:srgbClr val="FAA21B"/>
                </a:solidFill>
                <a:effectLst/>
                <a:uLnTx/>
                <a:uFillTx/>
                <a:latin typeface="Calibri" panose="020F0502020204030204"/>
              </a:rPr>
              <a:t>improved </a:t>
            </a:r>
          </a:p>
          <a:p>
            <a:pPr marL="0" marR="0" lvl="0" indent="0" defTabSz="457200" rtl="0" eaLnBrk="1" fontAlgn="auto" latinLnBrk="0" hangingPunct="1">
              <a:lnSpc>
                <a:spcPct val="100000"/>
              </a:lnSpc>
              <a:spcBef>
                <a:spcPts val="0"/>
              </a:spcBef>
              <a:spcAft>
                <a:spcPts val="0"/>
              </a:spcAft>
              <a:buClrTx/>
              <a:buSzTx/>
              <a:buFontTx/>
              <a:buNone/>
              <a:tabLst/>
              <a:defRPr/>
            </a:pPr>
            <a:r>
              <a:rPr lang="en-US" sz="2800" b="1" dirty="0">
                <a:solidFill>
                  <a:srgbClr val="FAA21B"/>
                </a:solidFill>
                <a:latin typeface="Calibri" panose="020F0502020204030204"/>
              </a:rPr>
              <a:t>  </a:t>
            </a:r>
            <a:r>
              <a:rPr kumimoji="0" lang="en-US" sz="2800" b="1" i="0" u="none" strike="noStrike" kern="1200" cap="none" spc="0" normalizeH="0" baseline="0" noProof="0" dirty="0">
                <a:ln>
                  <a:noFill/>
                </a:ln>
                <a:solidFill>
                  <a:srgbClr val="FAA21B"/>
                </a:solidFill>
                <a:effectLst/>
                <a:uLnTx/>
                <a:uFillTx/>
                <a:latin typeface="Calibri" panose="020F0502020204030204"/>
              </a:rPr>
              <a:t>efficiency </a:t>
            </a:r>
            <a:r>
              <a:rPr kumimoji="0" lang="en-US" sz="2800" i="0" u="none" strike="noStrike" kern="1200" cap="none" spc="0" normalizeH="0" baseline="0" noProof="0" dirty="0">
                <a:ln>
                  <a:noFill/>
                </a:ln>
                <a:solidFill>
                  <a:prstClr val="white"/>
                </a:solidFill>
                <a:effectLst/>
                <a:uLnTx/>
                <a:uFillTx/>
                <a:latin typeface="Calibri" panose="020F0502020204030204"/>
                <a:ea typeface="+mn-ea"/>
                <a:cs typeface="+mn-cs"/>
              </a:rPr>
              <a:t>will be a </a:t>
            </a:r>
          </a:p>
          <a:p>
            <a:pPr marL="0" marR="0" lvl="0" indent="0" defTabSz="457200" rtl="0" eaLnBrk="1" fontAlgn="auto" latinLnBrk="0" hangingPunct="1">
              <a:lnSpc>
                <a:spcPct val="100000"/>
              </a:lnSpc>
              <a:spcBef>
                <a:spcPts val="0"/>
              </a:spcBef>
              <a:spcAft>
                <a:spcPts val="0"/>
              </a:spcAft>
              <a:buClrTx/>
              <a:buSzTx/>
              <a:buFontTx/>
              <a:buNone/>
              <a:tabLst/>
              <a:defRPr/>
            </a:pPr>
            <a:r>
              <a:rPr lang="en-US" sz="2800" dirty="0">
                <a:solidFill>
                  <a:prstClr val="white"/>
                </a:solidFill>
                <a:latin typeface="Calibri" panose="020F0502020204030204"/>
              </a:rPr>
              <a:t>  </a:t>
            </a:r>
            <a:r>
              <a:rPr kumimoji="0" lang="en-US" sz="2800" i="0" u="none" strike="noStrike" kern="1200" cap="none" spc="0" normalizeH="0" baseline="0" noProof="0" dirty="0">
                <a:ln>
                  <a:noFill/>
                </a:ln>
                <a:solidFill>
                  <a:prstClr val="white"/>
                </a:solidFill>
                <a:effectLst/>
                <a:uLnTx/>
                <a:uFillTx/>
                <a:latin typeface="Calibri" panose="020F0502020204030204"/>
                <a:ea typeface="+mn-ea"/>
                <a:cs typeface="+mn-cs"/>
              </a:rPr>
              <a:t>permanent trend…”</a:t>
            </a:r>
          </a:p>
        </p:txBody>
      </p:sp>
      <p:pic>
        <p:nvPicPr>
          <p:cNvPr id="3" name="Picture 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434840" y="2112223"/>
            <a:ext cx="3431562" cy="1971038"/>
          </a:xfrm>
          <a:prstGeom prst="rect">
            <a:avLst/>
          </a:prstGeom>
        </p:spPr>
      </p:pic>
      <p:sp>
        <p:nvSpPr>
          <p:cNvPr id="9" name="Rectangle 8"/>
          <p:cNvSpPr/>
          <p:nvPr/>
        </p:nvSpPr>
        <p:spPr>
          <a:xfrm>
            <a:off x="5042883" y="2583417"/>
            <a:ext cx="1175038" cy="677108"/>
          </a:xfrm>
          <a:prstGeom prst="rect">
            <a:avLst/>
          </a:prstGeom>
        </p:spPr>
        <p:txBody>
          <a:bodyPr wrap="square">
            <a:spAutoFit/>
          </a:bodyPr>
          <a:lstStyle/>
          <a:p>
            <a:pPr algn="ctr"/>
            <a:r>
              <a:rPr lang="en-US" sz="2400" b="1" dirty="0">
                <a:solidFill>
                  <a:schemeClr val="bg1"/>
                </a:solidFill>
              </a:rPr>
              <a:t>94%</a:t>
            </a:r>
          </a:p>
          <a:p>
            <a:pPr algn="ctr"/>
            <a:r>
              <a:rPr lang="en-US" sz="1400" b="1" dirty="0">
                <a:solidFill>
                  <a:schemeClr val="bg1"/>
                </a:solidFill>
              </a:rPr>
              <a:t>believe it</a:t>
            </a:r>
            <a:endParaRPr lang="en-US" sz="1400" dirty="0">
              <a:solidFill>
                <a:schemeClr val="bg1"/>
              </a:solidFill>
            </a:endParaRPr>
          </a:p>
        </p:txBody>
      </p:sp>
      <p:sp>
        <p:nvSpPr>
          <p:cNvPr id="10" name="Rectangle 9"/>
          <p:cNvSpPr/>
          <p:nvPr/>
        </p:nvSpPr>
        <p:spPr>
          <a:xfrm>
            <a:off x="6377942" y="3168955"/>
            <a:ext cx="1074418" cy="677108"/>
          </a:xfrm>
          <a:prstGeom prst="rect">
            <a:avLst/>
          </a:prstGeom>
        </p:spPr>
        <p:txBody>
          <a:bodyPr wrap="square">
            <a:spAutoFit/>
          </a:bodyPr>
          <a:lstStyle/>
          <a:p>
            <a:pPr algn="ctr"/>
            <a:r>
              <a:rPr lang="en-US" sz="2400" b="1" dirty="0">
                <a:solidFill>
                  <a:schemeClr val="bg1"/>
                </a:solidFill>
              </a:rPr>
              <a:t>49%</a:t>
            </a:r>
          </a:p>
          <a:p>
            <a:pPr algn="ctr"/>
            <a:r>
              <a:rPr lang="en-US" sz="1400" b="1" dirty="0">
                <a:solidFill>
                  <a:schemeClr val="bg1"/>
                </a:solidFill>
              </a:rPr>
              <a:t>address it</a:t>
            </a:r>
            <a:endParaRPr lang="en-US" sz="1400" dirty="0">
              <a:solidFill>
                <a:schemeClr val="bg1"/>
              </a:solidFill>
            </a:endParaRPr>
          </a:p>
        </p:txBody>
      </p:sp>
    </p:spTree>
    <p:extLst>
      <p:ext uri="{BB962C8B-B14F-4D97-AF65-F5344CB8AC3E}">
        <p14:creationId xmlns:p14="http://schemas.microsoft.com/office/powerpoint/2010/main" val="939604745"/>
      </p:ext>
    </p:extLst>
  </p:cSld>
  <p:clrMapOvr>
    <a:masterClrMapping/>
  </p:clrMapOvr>
  <mc:AlternateContent xmlns:mc="http://schemas.openxmlformats.org/markup-compatibility/2006" xmlns:p14="http://schemas.microsoft.com/office/powerpoint/2010/main">
    <mc:Choice Requires="p14">
      <p:transition spd="slow" p14:dur="2000">
        <p:fade/>
      </p:transition>
    </mc:Choice>
    <mc:Fallback xmlns="">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112055" y="4708887"/>
            <a:ext cx="833903" cy="202712"/>
          </a:xfrm>
          <a:prstGeom prst="rect">
            <a:avLst/>
          </a:prstGeom>
        </p:spPr>
      </p:pic>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70905" y="4708887"/>
            <a:ext cx="1755120" cy="243596"/>
          </a:xfrm>
          <a:prstGeom prst="rect">
            <a:avLst/>
          </a:prstGeom>
        </p:spPr>
      </p:pic>
      <p:sp>
        <p:nvSpPr>
          <p:cNvPr id="8" name="Title 1"/>
          <p:cNvSpPr>
            <a:spLocks noGrp="1"/>
          </p:cNvSpPr>
          <p:nvPr>
            <p:ph type="title"/>
          </p:nvPr>
        </p:nvSpPr>
        <p:spPr>
          <a:xfrm>
            <a:off x="628650" y="0"/>
            <a:ext cx="7886700" cy="2301412"/>
          </a:xfrm>
        </p:spPr>
        <p:txBody>
          <a:bodyPr>
            <a:normAutofit/>
          </a:bodyPr>
          <a:lstStyle/>
          <a:p>
            <a:pPr algn="ctr"/>
            <a:r>
              <a:rPr lang="en-US" b="1" dirty="0">
                <a:solidFill>
                  <a:srgbClr val="FAA21B"/>
                </a:solidFill>
              </a:rPr>
              <a:t>Our Experience</a:t>
            </a:r>
            <a:endParaRPr lang="en-US" sz="2400" b="1" dirty="0">
              <a:solidFill>
                <a:srgbClr val="FAA21B"/>
              </a:solidFill>
            </a:endParaRPr>
          </a:p>
        </p:txBody>
      </p:sp>
      <p:pic>
        <p:nvPicPr>
          <p:cNvPr id="5" name="Picture 4">
            <a:extLst>
              <a:ext uri="{FF2B5EF4-FFF2-40B4-BE49-F238E27FC236}">
                <a16:creationId xmlns:a16="http://schemas.microsoft.com/office/drawing/2014/main" id="{5DEE9CFA-5824-4617-8974-EDA32897E62E}"/>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097529" y="1796866"/>
            <a:ext cx="2948942" cy="2429760"/>
          </a:xfrm>
          <a:prstGeom prst="rect">
            <a:avLst/>
          </a:prstGeom>
        </p:spPr>
      </p:pic>
    </p:spTree>
    <p:extLst>
      <p:ext uri="{BB962C8B-B14F-4D97-AF65-F5344CB8AC3E}">
        <p14:creationId xmlns:p14="http://schemas.microsoft.com/office/powerpoint/2010/main" val="765604220"/>
      </p:ext>
    </p:extLst>
  </p:cSld>
  <p:clrMapOvr>
    <a:masterClrMapping/>
  </p:clrMapOvr>
  <mc:AlternateContent xmlns:mc="http://schemas.openxmlformats.org/markup-compatibility/2006" xmlns:p14="http://schemas.microsoft.com/office/powerpoint/2010/main">
    <mc:Choice Requires="p14">
      <p:transition spd="slow" p14:dur="2000">
        <p:fade/>
      </p:transition>
    </mc:Choice>
    <mc:Fallback xmlns="">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112055" y="4708887"/>
            <a:ext cx="833903" cy="202712"/>
          </a:xfrm>
          <a:prstGeom prst="rect">
            <a:avLst/>
          </a:prstGeom>
        </p:spPr>
      </p:pic>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70905" y="4708887"/>
            <a:ext cx="1755120" cy="243596"/>
          </a:xfrm>
          <a:prstGeom prst="rect">
            <a:avLst/>
          </a:prstGeom>
        </p:spPr>
      </p:pic>
      <p:sp>
        <p:nvSpPr>
          <p:cNvPr id="10" name="Title 1"/>
          <p:cNvSpPr>
            <a:spLocks noGrp="1"/>
          </p:cNvSpPr>
          <p:nvPr>
            <p:ph type="title"/>
          </p:nvPr>
        </p:nvSpPr>
        <p:spPr>
          <a:xfrm>
            <a:off x="628649" y="491491"/>
            <a:ext cx="7886700" cy="1326778"/>
          </a:xfrm>
        </p:spPr>
        <p:txBody>
          <a:bodyPr>
            <a:normAutofit/>
          </a:bodyPr>
          <a:lstStyle/>
          <a:p>
            <a:pPr algn="ctr"/>
            <a:r>
              <a:rPr lang="en-US" b="1" dirty="0">
                <a:solidFill>
                  <a:srgbClr val="FAA21B"/>
                </a:solidFill>
              </a:rPr>
              <a:t>Your Experience</a:t>
            </a:r>
            <a:endParaRPr lang="en-US" sz="2400" b="1" dirty="0">
              <a:solidFill>
                <a:srgbClr val="FAA21B"/>
              </a:solidFill>
            </a:endParaRPr>
          </a:p>
        </p:txBody>
      </p:sp>
      <p:sp>
        <p:nvSpPr>
          <p:cNvPr id="2" name="Rectangle 1">
            <a:extLst>
              <a:ext uri="{FF2B5EF4-FFF2-40B4-BE49-F238E27FC236}">
                <a16:creationId xmlns:a16="http://schemas.microsoft.com/office/drawing/2014/main" id="{0298F449-7086-4FB3-9855-27E8A7A62D96}"/>
              </a:ext>
            </a:extLst>
          </p:cNvPr>
          <p:cNvSpPr/>
          <p:nvPr/>
        </p:nvSpPr>
        <p:spPr>
          <a:xfrm>
            <a:off x="2676832" y="3831513"/>
            <a:ext cx="3790335" cy="87737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5" name="Picture 4">
            <a:extLst>
              <a:ext uri="{FF2B5EF4-FFF2-40B4-BE49-F238E27FC236}">
                <a16:creationId xmlns:a16="http://schemas.microsoft.com/office/drawing/2014/main" id="{1DE49939-1832-4DB0-AC62-E7AE57455381}"/>
              </a:ext>
            </a:extLst>
          </p:cNvPr>
          <p:cNvPicPr>
            <a:picLocks noChangeAspect="1"/>
          </p:cNvPicPr>
          <p:nvPr/>
        </p:nvPicPr>
        <p:blipFill>
          <a:blip r:embed="rId5"/>
          <a:stretch>
            <a:fillRect/>
          </a:stretch>
        </p:blipFill>
        <p:spPr>
          <a:xfrm>
            <a:off x="3343594" y="1819974"/>
            <a:ext cx="2630678" cy="2450226"/>
          </a:xfrm>
          <a:prstGeom prst="rect">
            <a:avLst/>
          </a:prstGeom>
        </p:spPr>
      </p:pic>
    </p:spTree>
    <p:extLst>
      <p:ext uri="{BB962C8B-B14F-4D97-AF65-F5344CB8AC3E}">
        <p14:creationId xmlns:p14="http://schemas.microsoft.com/office/powerpoint/2010/main" val="728655976"/>
      </p:ext>
    </p:extLst>
  </p:cSld>
  <p:clrMapOvr>
    <a:masterClrMapping/>
  </p:clrMapOvr>
  <mc:AlternateContent xmlns:mc="http://schemas.openxmlformats.org/markup-compatibility/2006" xmlns:p14="http://schemas.microsoft.com/office/powerpoint/2010/main">
    <mc:Choice Requires="p14">
      <p:transition spd="slow" p14:dur="2000">
        <p:fade/>
      </p:transition>
    </mc:Choice>
    <mc:Fallback xmlns="">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112055" y="4708887"/>
            <a:ext cx="833903" cy="202712"/>
          </a:xfrm>
          <a:prstGeom prst="rect">
            <a:avLst/>
          </a:prstGeom>
        </p:spPr>
      </p:pic>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70905" y="4708887"/>
            <a:ext cx="1755120" cy="243596"/>
          </a:xfrm>
          <a:prstGeom prst="rect">
            <a:avLst/>
          </a:prstGeom>
        </p:spPr>
      </p:pic>
      <p:pic>
        <p:nvPicPr>
          <p:cNvPr id="3" name="Picture 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490477" y="2567730"/>
            <a:ext cx="4163046" cy="1523158"/>
          </a:xfrm>
          <a:prstGeom prst="rect">
            <a:avLst/>
          </a:prstGeom>
        </p:spPr>
      </p:pic>
      <p:sp>
        <p:nvSpPr>
          <p:cNvPr id="6" name="Title 1"/>
          <p:cNvSpPr txBox="1">
            <a:spLocks/>
          </p:cNvSpPr>
          <p:nvPr/>
        </p:nvSpPr>
        <p:spPr>
          <a:xfrm>
            <a:off x="628650" y="525781"/>
            <a:ext cx="7886700" cy="1646818"/>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lnSpc>
                <a:spcPct val="100000"/>
              </a:lnSpc>
            </a:pPr>
            <a:r>
              <a:rPr lang="en-US" b="1" dirty="0">
                <a:solidFill>
                  <a:srgbClr val="FAA21B"/>
                </a:solidFill>
              </a:rPr>
              <a:t>Why?</a:t>
            </a:r>
          </a:p>
          <a:p>
            <a:pPr algn="ctr">
              <a:lnSpc>
                <a:spcPct val="100000"/>
              </a:lnSpc>
            </a:pPr>
            <a:r>
              <a:rPr lang="en-US" b="1" dirty="0">
                <a:solidFill>
                  <a:schemeClr val="bg1"/>
                </a:solidFill>
                <a:latin typeface="+mn-lt"/>
              </a:rPr>
              <a:t>Simple</a:t>
            </a:r>
            <a:r>
              <a:rPr lang="en-US" b="1" dirty="0">
                <a:solidFill>
                  <a:srgbClr val="FAA21B"/>
                </a:solidFill>
              </a:rPr>
              <a:t> is </a:t>
            </a:r>
            <a:r>
              <a:rPr lang="en-US" b="1" dirty="0">
                <a:solidFill>
                  <a:schemeClr val="bg1"/>
                </a:solidFill>
                <a:latin typeface="+mn-lt"/>
              </a:rPr>
              <a:t>Hard.</a:t>
            </a:r>
            <a:endParaRPr lang="en-US" sz="2400" b="1" dirty="0">
              <a:solidFill>
                <a:srgbClr val="FAA21B"/>
              </a:solidFill>
              <a:latin typeface="+mn-lt"/>
            </a:endParaRPr>
          </a:p>
        </p:txBody>
      </p:sp>
    </p:spTree>
    <p:extLst>
      <p:ext uri="{BB962C8B-B14F-4D97-AF65-F5344CB8AC3E}">
        <p14:creationId xmlns:p14="http://schemas.microsoft.com/office/powerpoint/2010/main" val="1227074680"/>
      </p:ext>
    </p:extLst>
  </p:cSld>
  <p:clrMapOvr>
    <a:masterClrMapping/>
  </p:clrMapOvr>
  <mc:AlternateContent xmlns:mc="http://schemas.openxmlformats.org/markup-compatibility/2006" xmlns:p14="http://schemas.microsoft.com/office/powerpoint/2010/main">
    <mc:Choice Requires="p14">
      <p:transition spd="slow" p14:dur="2000">
        <p:fade/>
      </p:transition>
    </mc:Choice>
    <mc:Fallback xmlns="">
      <p:transition spd="slow">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112055" y="4708887"/>
            <a:ext cx="833903" cy="202712"/>
          </a:xfrm>
          <a:prstGeom prst="rect">
            <a:avLst/>
          </a:prstGeom>
        </p:spPr>
      </p:pic>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70905" y="4708887"/>
            <a:ext cx="1755120" cy="243596"/>
          </a:xfrm>
          <a:prstGeom prst="rect">
            <a:avLst/>
          </a:prstGeom>
        </p:spPr>
      </p:pic>
      <p:sp>
        <p:nvSpPr>
          <p:cNvPr id="6" name="Title 1"/>
          <p:cNvSpPr txBox="1">
            <a:spLocks/>
          </p:cNvSpPr>
          <p:nvPr/>
        </p:nvSpPr>
        <p:spPr>
          <a:xfrm>
            <a:off x="628650" y="525781"/>
            <a:ext cx="7886700" cy="1646818"/>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lnSpc>
                <a:spcPct val="100000"/>
              </a:lnSpc>
            </a:pPr>
            <a:r>
              <a:rPr lang="en-US" b="1" dirty="0">
                <a:solidFill>
                  <a:srgbClr val="FAA21B"/>
                </a:solidFill>
              </a:rPr>
              <a:t>Solutions:</a:t>
            </a:r>
          </a:p>
          <a:p>
            <a:pPr algn="ctr">
              <a:lnSpc>
                <a:spcPct val="100000"/>
              </a:lnSpc>
            </a:pPr>
            <a:r>
              <a:rPr lang="en-US" b="1" dirty="0">
                <a:solidFill>
                  <a:schemeClr val="bg1"/>
                </a:solidFill>
                <a:latin typeface="+mn-lt"/>
              </a:rPr>
              <a:t>People</a:t>
            </a:r>
            <a:r>
              <a:rPr lang="en-US" b="1" dirty="0">
                <a:solidFill>
                  <a:srgbClr val="FAA21B"/>
                </a:solidFill>
              </a:rPr>
              <a:t> and </a:t>
            </a:r>
            <a:r>
              <a:rPr lang="en-US" b="1" dirty="0">
                <a:solidFill>
                  <a:schemeClr val="bg1"/>
                </a:solidFill>
                <a:latin typeface="+mn-lt"/>
              </a:rPr>
              <a:t>Their Priorities</a:t>
            </a:r>
            <a:endParaRPr lang="en-US" sz="2400" b="1" dirty="0">
              <a:solidFill>
                <a:srgbClr val="FAA21B"/>
              </a:solidFill>
              <a:latin typeface="+mn-lt"/>
            </a:endParaRPr>
          </a:p>
        </p:txBody>
      </p:sp>
      <p:pic>
        <p:nvPicPr>
          <p:cNvPr id="5" name="Picture 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620365" y="2400300"/>
            <a:ext cx="1889046" cy="1769284"/>
          </a:xfrm>
          <a:prstGeom prst="rect">
            <a:avLst/>
          </a:prstGeom>
        </p:spPr>
      </p:pic>
    </p:spTree>
    <p:extLst>
      <p:ext uri="{BB962C8B-B14F-4D97-AF65-F5344CB8AC3E}">
        <p14:creationId xmlns:p14="http://schemas.microsoft.com/office/powerpoint/2010/main" val="1578237129"/>
      </p:ext>
    </p:extLst>
  </p:cSld>
  <p:clrMapOvr>
    <a:masterClrMapping/>
  </p:clrMapOvr>
  <mc:AlternateContent xmlns:mc="http://schemas.openxmlformats.org/markup-compatibility/2006" xmlns:p14="http://schemas.microsoft.com/office/powerpoint/2010/main">
    <mc:Choice Requires="p14">
      <p:transition spd="slow" p14:dur="2000">
        <p:fade/>
      </p:transition>
    </mc:Choice>
    <mc:Fallback xmlns="">
      <p:transition spd="slow">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112055" y="4708887"/>
            <a:ext cx="833903" cy="202712"/>
          </a:xfrm>
          <a:prstGeom prst="rect">
            <a:avLst/>
          </a:prstGeom>
        </p:spPr>
      </p:pic>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70905" y="4708887"/>
            <a:ext cx="1755120" cy="243596"/>
          </a:xfrm>
          <a:prstGeom prst="rect">
            <a:avLst/>
          </a:prstGeom>
        </p:spPr>
      </p:pic>
      <p:sp>
        <p:nvSpPr>
          <p:cNvPr id="5" name="Title 1"/>
          <p:cNvSpPr txBox="1">
            <a:spLocks/>
          </p:cNvSpPr>
          <p:nvPr/>
        </p:nvSpPr>
        <p:spPr>
          <a:xfrm>
            <a:off x="628650" y="-200189"/>
            <a:ext cx="7886700" cy="3098757"/>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b="1" dirty="0">
                <a:solidFill>
                  <a:srgbClr val="FAA21B"/>
                </a:solidFill>
              </a:rPr>
              <a:t>Going Forward</a:t>
            </a:r>
            <a:endParaRPr lang="en-US" sz="2400" b="1" dirty="0">
              <a:solidFill>
                <a:srgbClr val="FAA21B"/>
              </a:solidFill>
            </a:endParaRPr>
          </a:p>
        </p:txBody>
      </p:sp>
      <p:pic>
        <p:nvPicPr>
          <p:cNvPr id="9" name="Picture 8"/>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847757" y="2075935"/>
            <a:ext cx="1448486" cy="1448486"/>
          </a:xfrm>
          <a:prstGeom prst="rect">
            <a:avLst/>
          </a:prstGeom>
        </p:spPr>
      </p:pic>
    </p:spTree>
    <p:extLst>
      <p:ext uri="{BB962C8B-B14F-4D97-AF65-F5344CB8AC3E}">
        <p14:creationId xmlns:p14="http://schemas.microsoft.com/office/powerpoint/2010/main" val="500558914"/>
      </p:ext>
    </p:extLst>
  </p:cSld>
  <p:clrMapOvr>
    <a:masterClrMapping/>
  </p:clrMapOvr>
  <mc:AlternateContent xmlns:mc="http://schemas.openxmlformats.org/markup-compatibility/2006" xmlns:p14="http://schemas.microsoft.com/office/powerpoint/2010/main">
    <mc:Choice Requires="p14">
      <p:transition spd="slow" p14:dur="2000">
        <p:fade/>
      </p:transition>
    </mc:Choice>
    <mc:Fallback xmlns="">
      <p:transition spd="slow">
        <p:fade/>
      </p:transition>
    </mc:Fallback>
  </mc:AlternateContent>
</p:sld>
</file>

<file path=ppt/theme/theme1.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TotalTime>26119</TotalTime>
  <Words>526</Words>
  <Application>Microsoft Office PowerPoint</Application>
  <PresentationFormat>On-screen Show (16:9)</PresentationFormat>
  <Paragraphs>127</Paragraphs>
  <Slides>10</Slides>
  <Notes>10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10</vt:i4>
      </vt:variant>
    </vt:vector>
  </HeadingPairs>
  <TitlesOfParts>
    <vt:vector size="16" baseType="lpstr">
      <vt:lpstr>Arial</vt:lpstr>
      <vt:lpstr>Calibri</vt:lpstr>
      <vt:lpstr>Calibri Light</vt:lpstr>
      <vt:lpstr>Lucida Grande</vt:lpstr>
      <vt:lpstr>Wingdings</vt:lpstr>
      <vt:lpstr>Custom Design</vt:lpstr>
      <vt:lpstr>Why Is Technology Failing Us? Webinar  •  July 26, 2017</vt:lpstr>
      <vt:lpstr>PowerPoint Presentation</vt:lpstr>
      <vt:lpstr>• Altman Weil Survey • Our Experience • Your Experience • Simple Is Hard! • Solutions • Going Forward </vt:lpstr>
      <vt:lpstr>PowerPoint Presentation</vt:lpstr>
      <vt:lpstr>Our Experience</vt:lpstr>
      <vt:lpstr>Your Experience</vt:lpstr>
      <vt:lpstr>PowerPoint Presentation</vt:lpstr>
      <vt:lpstr>PowerPoint Presentation</vt:lpstr>
      <vt:lpstr>PowerPoint Presentation</vt:lpstr>
      <vt:lpstr>Why is Technology Failing Us? Webinar  •  July 26, 2017</vt:lpstr>
    </vt:vector>
  </TitlesOfParts>
  <Company>SlideRabbit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Bethany Sharkey</dc:creator>
  <cp:lastModifiedBy>Richard Spies</cp:lastModifiedBy>
  <cp:revision>1216</cp:revision>
  <cp:lastPrinted>2017-07-31T22:00:01Z</cp:lastPrinted>
  <dcterms:created xsi:type="dcterms:W3CDTF">2015-03-11T23:24:45Z</dcterms:created>
  <dcterms:modified xsi:type="dcterms:W3CDTF">2017-07-31T22:37:05Z</dcterms:modified>
</cp:coreProperties>
</file>